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884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C821F8-6E3D-4AB0-8621-04A8A5F130DA}" type="doc">
      <dgm:prSet loTypeId="urn:microsoft.com/office/officeart/2011/layout/HexagonRadial" loCatId="cycle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ID"/>
        </a:p>
      </dgm:t>
    </dgm:pt>
    <dgm:pt modelId="{E8B73AE6-B4CD-4E5C-8867-84C289073625}">
      <dgm:prSet phldrT="[Text]" phldr="0"/>
      <dgm:spPr/>
      <dgm:t>
        <a:bodyPr/>
        <a:lstStyle/>
        <a:p>
          <a:r>
            <a:rPr lang="en-US" dirty="0" err="1"/>
            <a:t>Kebahagiaan</a:t>
          </a:r>
          <a:endParaRPr lang="en-ID" dirty="0"/>
        </a:p>
      </dgm:t>
    </dgm:pt>
    <dgm:pt modelId="{C5EDDF6C-63E2-4779-BE07-ED89E4EE6A82}" type="parTrans" cxnId="{3C3EAC93-4E71-4366-90C5-3B0C5C034742}">
      <dgm:prSet/>
      <dgm:spPr/>
      <dgm:t>
        <a:bodyPr/>
        <a:lstStyle/>
        <a:p>
          <a:endParaRPr lang="en-ID"/>
        </a:p>
      </dgm:t>
    </dgm:pt>
    <dgm:pt modelId="{66018181-9BB9-42B5-846F-0704308BAD56}" type="sibTrans" cxnId="{3C3EAC93-4E71-4366-90C5-3B0C5C034742}">
      <dgm:prSet/>
      <dgm:spPr/>
      <dgm:t>
        <a:bodyPr/>
        <a:lstStyle/>
        <a:p>
          <a:endParaRPr lang="en-ID"/>
        </a:p>
      </dgm:t>
    </dgm:pt>
    <dgm:pt modelId="{5FD8846A-F0A4-4834-9F6E-618B6059EA15}">
      <dgm:prSet phldrT="[Text]" phldr="0"/>
      <dgm:spPr/>
      <dgm:t>
        <a:bodyPr/>
        <a:lstStyle/>
        <a:p>
          <a:r>
            <a:rPr lang="en-US" dirty="0"/>
            <a:t>Uang</a:t>
          </a:r>
          <a:endParaRPr lang="en-ID" dirty="0"/>
        </a:p>
      </dgm:t>
    </dgm:pt>
    <dgm:pt modelId="{F2D8E9F0-FAB3-47C5-92E1-FED27AA5965C}" type="parTrans" cxnId="{EBF34D1D-D9E8-4266-9D72-835950690BC3}">
      <dgm:prSet/>
      <dgm:spPr/>
      <dgm:t>
        <a:bodyPr/>
        <a:lstStyle/>
        <a:p>
          <a:endParaRPr lang="en-ID"/>
        </a:p>
      </dgm:t>
    </dgm:pt>
    <dgm:pt modelId="{98B98C31-FC31-47E6-AD7B-88A1471294CE}" type="sibTrans" cxnId="{EBF34D1D-D9E8-4266-9D72-835950690BC3}">
      <dgm:prSet/>
      <dgm:spPr/>
      <dgm:t>
        <a:bodyPr/>
        <a:lstStyle/>
        <a:p>
          <a:endParaRPr lang="en-ID"/>
        </a:p>
      </dgm:t>
    </dgm:pt>
    <dgm:pt modelId="{64537CE0-9D92-4B29-A935-B9C95B8EEAFD}">
      <dgm:prSet phldrT="[Text]" phldr="0"/>
      <dgm:spPr/>
      <dgm:t>
        <a:bodyPr/>
        <a:lstStyle/>
        <a:p>
          <a:r>
            <a:rPr lang="en-US" dirty="0" err="1"/>
            <a:t>Kekayaan</a:t>
          </a:r>
          <a:endParaRPr lang="en-ID" dirty="0"/>
        </a:p>
      </dgm:t>
    </dgm:pt>
    <dgm:pt modelId="{37B4AD4E-1B70-4302-88B6-F652A11FD4A5}" type="parTrans" cxnId="{DC9A065B-D43E-425A-A301-52035CBB5E6E}">
      <dgm:prSet/>
      <dgm:spPr/>
      <dgm:t>
        <a:bodyPr/>
        <a:lstStyle/>
        <a:p>
          <a:endParaRPr lang="en-ID"/>
        </a:p>
      </dgm:t>
    </dgm:pt>
    <dgm:pt modelId="{99F2C204-D1BA-4C74-BFE0-B4D005F55D09}" type="sibTrans" cxnId="{DC9A065B-D43E-425A-A301-52035CBB5E6E}">
      <dgm:prSet/>
      <dgm:spPr/>
      <dgm:t>
        <a:bodyPr/>
        <a:lstStyle/>
        <a:p>
          <a:endParaRPr lang="en-ID"/>
        </a:p>
      </dgm:t>
    </dgm:pt>
    <dgm:pt modelId="{F27076C4-7A29-4EF8-85CC-6E9FD93FDBAE}">
      <dgm:prSet phldrT="[Text]" phldr="0"/>
      <dgm:spPr/>
      <dgm:t>
        <a:bodyPr/>
        <a:lstStyle/>
        <a:p>
          <a:r>
            <a:rPr lang="en-US" dirty="0"/>
            <a:t>Tuhan</a:t>
          </a:r>
          <a:endParaRPr lang="en-ID" dirty="0"/>
        </a:p>
      </dgm:t>
    </dgm:pt>
    <dgm:pt modelId="{EFDCFE94-5357-46AD-A2DB-FF69168F523F}" type="parTrans" cxnId="{FF96544E-25A5-4466-AB52-8B9BC15FF614}">
      <dgm:prSet/>
      <dgm:spPr/>
      <dgm:t>
        <a:bodyPr/>
        <a:lstStyle/>
        <a:p>
          <a:endParaRPr lang="en-ID"/>
        </a:p>
      </dgm:t>
    </dgm:pt>
    <dgm:pt modelId="{7279C558-CDD2-4C7D-B318-EB9BC2F24822}" type="sibTrans" cxnId="{FF96544E-25A5-4466-AB52-8B9BC15FF614}">
      <dgm:prSet/>
      <dgm:spPr/>
      <dgm:t>
        <a:bodyPr/>
        <a:lstStyle/>
        <a:p>
          <a:endParaRPr lang="en-ID"/>
        </a:p>
      </dgm:t>
    </dgm:pt>
    <dgm:pt modelId="{60EDC32B-6B8B-4011-8F47-9C6B4D80E512}">
      <dgm:prSet phldrT="[Text]" phldr="0"/>
      <dgm:spPr/>
      <dgm:t>
        <a:bodyPr/>
        <a:lstStyle/>
        <a:p>
          <a:r>
            <a:rPr lang="en-US" dirty="0" err="1"/>
            <a:t>Kekuasaan</a:t>
          </a:r>
          <a:endParaRPr lang="en-ID" dirty="0"/>
        </a:p>
      </dgm:t>
    </dgm:pt>
    <dgm:pt modelId="{163EC0EB-2355-4C2E-B32D-8D538CEEDF52}" type="parTrans" cxnId="{A8700AEC-ADAA-4B49-83DC-F26104547917}">
      <dgm:prSet/>
      <dgm:spPr/>
      <dgm:t>
        <a:bodyPr/>
        <a:lstStyle/>
        <a:p>
          <a:endParaRPr lang="en-ID"/>
        </a:p>
      </dgm:t>
    </dgm:pt>
    <dgm:pt modelId="{0ABF30B9-0C11-423E-BD12-1146DCBA2793}" type="sibTrans" cxnId="{A8700AEC-ADAA-4B49-83DC-F26104547917}">
      <dgm:prSet/>
      <dgm:spPr/>
      <dgm:t>
        <a:bodyPr/>
        <a:lstStyle/>
        <a:p>
          <a:endParaRPr lang="en-ID"/>
        </a:p>
      </dgm:t>
    </dgm:pt>
    <dgm:pt modelId="{C2386E28-F69B-4E26-98E6-D7122E3B2145}">
      <dgm:prSet phldrT="[Text]" phldr="0"/>
      <dgm:spPr/>
      <dgm:t>
        <a:bodyPr/>
        <a:lstStyle/>
        <a:p>
          <a:r>
            <a:rPr lang="en-US" dirty="0" err="1"/>
            <a:t>Kesuksesan</a:t>
          </a:r>
          <a:endParaRPr lang="en-ID" dirty="0"/>
        </a:p>
      </dgm:t>
    </dgm:pt>
    <dgm:pt modelId="{2608649F-10F1-40A6-B68C-BC7C5C00C3B4}" type="parTrans" cxnId="{F3CC73BD-C0A2-416F-92E5-D738853446DF}">
      <dgm:prSet/>
      <dgm:spPr/>
      <dgm:t>
        <a:bodyPr/>
        <a:lstStyle/>
        <a:p>
          <a:endParaRPr lang="en-ID"/>
        </a:p>
      </dgm:t>
    </dgm:pt>
    <dgm:pt modelId="{C54DDBFC-6EB5-4770-B4C8-80A13ED970B5}" type="sibTrans" cxnId="{F3CC73BD-C0A2-416F-92E5-D738853446DF}">
      <dgm:prSet/>
      <dgm:spPr/>
      <dgm:t>
        <a:bodyPr/>
        <a:lstStyle/>
        <a:p>
          <a:endParaRPr lang="en-ID"/>
        </a:p>
      </dgm:t>
    </dgm:pt>
    <dgm:pt modelId="{176687D1-D504-4D3E-826A-45C2DD33B4F6}">
      <dgm:prSet phldrT="[Text]" phldr="0"/>
      <dgm:spPr/>
      <dgm:t>
        <a:bodyPr/>
        <a:lstStyle/>
        <a:p>
          <a:r>
            <a:rPr lang="en-US" dirty="0" err="1"/>
            <a:t>Pertemanan</a:t>
          </a:r>
          <a:endParaRPr lang="en-ID" dirty="0"/>
        </a:p>
      </dgm:t>
    </dgm:pt>
    <dgm:pt modelId="{88B46D9A-E1F7-442B-91A2-62DD4A4953B3}" type="parTrans" cxnId="{B9646002-9465-4C49-BD4F-02CE1EFDE019}">
      <dgm:prSet/>
      <dgm:spPr/>
      <dgm:t>
        <a:bodyPr/>
        <a:lstStyle/>
        <a:p>
          <a:endParaRPr lang="en-ID"/>
        </a:p>
      </dgm:t>
    </dgm:pt>
    <dgm:pt modelId="{CBA208D5-FC6B-4E8B-94AD-F06D1280C157}" type="sibTrans" cxnId="{B9646002-9465-4C49-BD4F-02CE1EFDE019}">
      <dgm:prSet/>
      <dgm:spPr/>
      <dgm:t>
        <a:bodyPr/>
        <a:lstStyle/>
        <a:p>
          <a:endParaRPr lang="en-ID"/>
        </a:p>
      </dgm:t>
    </dgm:pt>
    <dgm:pt modelId="{DE4DA94A-D3D8-4F44-BD72-9DF9704150D3}" type="pres">
      <dgm:prSet presAssocID="{54C821F8-6E3D-4AB0-8621-04A8A5F130D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29543FB-B3D7-4616-B7C6-04F15EF48886}" type="pres">
      <dgm:prSet presAssocID="{E8B73AE6-B4CD-4E5C-8867-84C289073625}" presName="Parent" presStyleLbl="node0" presStyleIdx="0" presStyleCnt="1">
        <dgm:presLayoutVars>
          <dgm:chMax val="6"/>
          <dgm:chPref val="6"/>
        </dgm:presLayoutVars>
      </dgm:prSet>
      <dgm:spPr/>
    </dgm:pt>
    <dgm:pt modelId="{8AB8D8EE-4BFF-42D0-A4B9-DDADEE167FEC}" type="pres">
      <dgm:prSet presAssocID="{5FD8846A-F0A4-4834-9F6E-618B6059EA15}" presName="Accent1" presStyleCnt="0"/>
      <dgm:spPr/>
    </dgm:pt>
    <dgm:pt modelId="{4249872C-D460-4D5C-8083-681B55D3F618}" type="pres">
      <dgm:prSet presAssocID="{5FD8846A-F0A4-4834-9F6E-618B6059EA15}" presName="Accent" presStyleLbl="bgShp" presStyleIdx="0" presStyleCnt="6"/>
      <dgm:spPr/>
    </dgm:pt>
    <dgm:pt modelId="{F63D581E-05CD-49C8-90BA-EAB39A4D9D56}" type="pres">
      <dgm:prSet presAssocID="{5FD8846A-F0A4-4834-9F6E-618B6059EA15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00E85485-A867-49DA-9AD1-91C184FB0507}" type="pres">
      <dgm:prSet presAssocID="{64537CE0-9D92-4B29-A935-B9C95B8EEAFD}" presName="Accent2" presStyleCnt="0"/>
      <dgm:spPr/>
    </dgm:pt>
    <dgm:pt modelId="{47D9BFCC-9770-4784-85E4-5220E00F7881}" type="pres">
      <dgm:prSet presAssocID="{64537CE0-9D92-4B29-A935-B9C95B8EEAFD}" presName="Accent" presStyleLbl="bgShp" presStyleIdx="1" presStyleCnt="6"/>
      <dgm:spPr/>
    </dgm:pt>
    <dgm:pt modelId="{E8A8F2A9-4B17-4E56-85CF-92A60F32BC60}" type="pres">
      <dgm:prSet presAssocID="{64537CE0-9D92-4B29-A935-B9C95B8EEAFD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38C92552-F69E-4E59-ACE5-E630CBC4090C}" type="pres">
      <dgm:prSet presAssocID="{F27076C4-7A29-4EF8-85CC-6E9FD93FDBAE}" presName="Accent3" presStyleCnt="0"/>
      <dgm:spPr/>
    </dgm:pt>
    <dgm:pt modelId="{D58F003E-0DBC-44B0-BD00-22852CFADAFA}" type="pres">
      <dgm:prSet presAssocID="{F27076C4-7A29-4EF8-85CC-6E9FD93FDBAE}" presName="Accent" presStyleLbl="bgShp" presStyleIdx="2" presStyleCnt="6"/>
      <dgm:spPr/>
    </dgm:pt>
    <dgm:pt modelId="{E5F98F98-E103-4B94-9D3B-1BBA3A73C71D}" type="pres">
      <dgm:prSet presAssocID="{F27076C4-7A29-4EF8-85CC-6E9FD93FDBAE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E98E2F8D-C4D0-4A70-B69C-801D0A20C532}" type="pres">
      <dgm:prSet presAssocID="{60EDC32B-6B8B-4011-8F47-9C6B4D80E512}" presName="Accent4" presStyleCnt="0"/>
      <dgm:spPr/>
    </dgm:pt>
    <dgm:pt modelId="{B424DCC3-5C17-4F88-AA61-E1A5D1B5FBE6}" type="pres">
      <dgm:prSet presAssocID="{60EDC32B-6B8B-4011-8F47-9C6B4D80E512}" presName="Accent" presStyleLbl="bgShp" presStyleIdx="3" presStyleCnt="6"/>
      <dgm:spPr/>
    </dgm:pt>
    <dgm:pt modelId="{49A143B8-4C93-49B9-873E-26C0053AF8DC}" type="pres">
      <dgm:prSet presAssocID="{60EDC32B-6B8B-4011-8F47-9C6B4D80E512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D55D3B7F-EB0F-4B31-A82F-347C00500D29}" type="pres">
      <dgm:prSet presAssocID="{C2386E28-F69B-4E26-98E6-D7122E3B2145}" presName="Accent5" presStyleCnt="0"/>
      <dgm:spPr/>
    </dgm:pt>
    <dgm:pt modelId="{2A3A0324-F5EB-4B28-8A38-10A4033CBF22}" type="pres">
      <dgm:prSet presAssocID="{C2386E28-F69B-4E26-98E6-D7122E3B2145}" presName="Accent" presStyleLbl="bgShp" presStyleIdx="4" presStyleCnt="6"/>
      <dgm:spPr/>
    </dgm:pt>
    <dgm:pt modelId="{426288E1-1A0F-4C08-A372-8F36665DE433}" type="pres">
      <dgm:prSet presAssocID="{C2386E28-F69B-4E26-98E6-D7122E3B2145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5840C103-BB27-49A0-B2E3-BA3D705CE1C0}" type="pres">
      <dgm:prSet presAssocID="{176687D1-D504-4D3E-826A-45C2DD33B4F6}" presName="Accent6" presStyleCnt="0"/>
      <dgm:spPr/>
    </dgm:pt>
    <dgm:pt modelId="{AE27D395-0735-48DF-A321-FCCA5EB8F4CC}" type="pres">
      <dgm:prSet presAssocID="{176687D1-D504-4D3E-826A-45C2DD33B4F6}" presName="Accent" presStyleLbl="bgShp" presStyleIdx="5" presStyleCnt="6"/>
      <dgm:spPr/>
    </dgm:pt>
    <dgm:pt modelId="{6D7F3F49-98F2-4A4D-9553-7453CFC6A6CE}" type="pres">
      <dgm:prSet presAssocID="{176687D1-D504-4D3E-826A-45C2DD33B4F6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B9646002-9465-4C49-BD4F-02CE1EFDE019}" srcId="{E8B73AE6-B4CD-4E5C-8867-84C289073625}" destId="{176687D1-D504-4D3E-826A-45C2DD33B4F6}" srcOrd="5" destOrd="0" parTransId="{88B46D9A-E1F7-442B-91A2-62DD4A4953B3}" sibTransId="{CBA208D5-FC6B-4E8B-94AD-F06D1280C157}"/>
    <dgm:cxn modelId="{4B389C0E-8195-4FBB-92A8-DD20F94CD9FF}" type="presOf" srcId="{E8B73AE6-B4CD-4E5C-8867-84C289073625}" destId="{D29543FB-B3D7-4616-B7C6-04F15EF48886}" srcOrd="0" destOrd="0" presId="urn:microsoft.com/office/officeart/2011/layout/HexagonRadial"/>
    <dgm:cxn modelId="{EBF34D1D-D9E8-4266-9D72-835950690BC3}" srcId="{E8B73AE6-B4CD-4E5C-8867-84C289073625}" destId="{5FD8846A-F0A4-4834-9F6E-618B6059EA15}" srcOrd="0" destOrd="0" parTransId="{F2D8E9F0-FAB3-47C5-92E1-FED27AA5965C}" sibTransId="{98B98C31-FC31-47E6-AD7B-88A1471294CE}"/>
    <dgm:cxn modelId="{6CD3B826-A48D-4CED-BD4A-112133447F8B}" type="presOf" srcId="{64537CE0-9D92-4B29-A935-B9C95B8EEAFD}" destId="{E8A8F2A9-4B17-4E56-85CF-92A60F32BC60}" srcOrd="0" destOrd="0" presId="urn:microsoft.com/office/officeart/2011/layout/HexagonRadial"/>
    <dgm:cxn modelId="{DC9A065B-D43E-425A-A301-52035CBB5E6E}" srcId="{E8B73AE6-B4CD-4E5C-8867-84C289073625}" destId="{64537CE0-9D92-4B29-A935-B9C95B8EEAFD}" srcOrd="1" destOrd="0" parTransId="{37B4AD4E-1B70-4302-88B6-F652A11FD4A5}" sibTransId="{99F2C204-D1BA-4C74-BFE0-B4D005F55D09}"/>
    <dgm:cxn modelId="{08C88744-2063-4A9A-B50B-49CA876DF718}" type="presOf" srcId="{176687D1-D504-4D3E-826A-45C2DD33B4F6}" destId="{6D7F3F49-98F2-4A4D-9553-7453CFC6A6CE}" srcOrd="0" destOrd="0" presId="urn:microsoft.com/office/officeart/2011/layout/HexagonRadial"/>
    <dgm:cxn modelId="{D0075448-B63D-42CB-9325-5D24AAEDBA37}" type="presOf" srcId="{F27076C4-7A29-4EF8-85CC-6E9FD93FDBAE}" destId="{E5F98F98-E103-4B94-9D3B-1BBA3A73C71D}" srcOrd="0" destOrd="0" presId="urn:microsoft.com/office/officeart/2011/layout/HexagonRadial"/>
    <dgm:cxn modelId="{F7A7336B-0A7C-4658-A2B3-4BB1F83F3A21}" type="presOf" srcId="{5FD8846A-F0A4-4834-9F6E-618B6059EA15}" destId="{F63D581E-05CD-49C8-90BA-EAB39A4D9D56}" srcOrd="0" destOrd="0" presId="urn:microsoft.com/office/officeart/2011/layout/HexagonRadial"/>
    <dgm:cxn modelId="{FF96544E-25A5-4466-AB52-8B9BC15FF614}" srcId="{E8B73AE6-B4CD-4E5C-8867-84C289073625}" destId="{F27076C4-7A29-4EF8-85CC-6E9FD93FDBAE}" srcOrd="2" destOrd="0" parTransId="{EFDCFE94-5357-46AD-A2DB-FF69168F523F}" sibTransId="{7279C558-CDD2-4C7D-B318-EB9BC2F24822}"/>
    <dgm:cxn modelId="{0F18D551-0A22-4B64-BC68-107C561C4B1B}" type="presOf" srcId="{54C821F8-6E3D-4AB0-8621-04A8A5F130DA}" destId="{DE4DA94A-D3D8-4F44-BD72-9DF9704150D3}" srcOrd="0" destOrd="0" presId="urn:microsoft.com/office/officeart/2011/layout/HexagonRadial"/>
    <dgm:cxn modelId="{3C3EAC93-4E71-4366-90C5-3B0C5C034742}" srcId="{54C821F8-6E3D-4AB0-8621-04A8A5F130DA}" destId="{E8B73AE6-B4CD-4E5C-8867-84C289073625}" srcOrd="0" destOrd="0" parTransId="{C5EDDF6C-63E2-4779-BE07-ED89E4EE6A82}" sibTransId="{66018181-9BB9-42B5-846F-0704308BAD56}"/>
    <dgm:cxn modelId="{65C667B4-33AE-47B6-BC44-341117F84469}" type="presOf" srcId="{C2386E28-F69B-4E26-98E6-D7122E3B2145}" destId="{426288E1-1A0F-4C08-A372-8F36665DE433}" srcOrd="0" destOrd="0" presId="urn:microsoft.com/office/officeart/2011/layout/HexagonRadial"/>
    <dgm:cxn modelId="{F3CC73BD-C0A2-416F-92E5-D738853446DF}" srcId="{E8B73AE6-B4CD-4E5C-8867-84C289073625}" destId="{C2386E28-F69B-4E26-98E6-D7122E3B2145}" srcOrd="4" destOrd="0" parTransId="{2608649F-10F1-40A6-B68C-BC7C5C00C3B4}" sibTransId="{C54DDBFC-6EB5-4770-B4C8-80A13ED970B5}"/>
    <dgm:cxn modelId="{032BC6DE-7CBC-46E0-8DE8-F5302575B116}" type="presOf" srcId="{60EDC32B-6B8B-4011-8F47-9C6B4D80E512}" destId="{49A143B8-4C93-49B9-873E-26C0053AF8DC}" srcOrd="0" destOrd="0" presId="urn:microsoft.com/office/officeart/2011/layout/HexagonRadial"/>
    <dgm:cxn modelId="{A8700AEC-ADAA-4B49-83DC-F26104547917}" srcId="{E8B73AE6-B4CD-4E5C-8867-84C289073625}" destId="{60EDC32B-6B8B-4011-8F47-9C6B4D80E512}" srcOrd="3" destOrd="0" parTransId="{163EC0EB-2355-4C2E-B32D-8D538CEEDF52}" sibTransId="{0ABF30B9-0C11-423E-BD12-1146DCBA2793}"/>
    <dgm:cxn modelId="{90DDF2E9-C712-4D96-AD67-AF11FE1A468C}" type="presParOf" srcId="{DE4DA94A-D3D8-4F44-BD72-9DF9704150D3}" destId="{D29543FB-B3D7-4616-B7C6-04F15EF48886}" srcOrd="0" destOrd="0" presId="urn:microsoft.com/office/officeart/2011/layout/HexagonRadial"/>
    <dgm:cxn modelId="{E3865A5C-BBA1-4858-AD87-806FFCC4DA95}" type="presParOf" srcId="{DE4DA94A-D3D8-4F44-BD72-9DF9704150D3}" destId="{8AB8D8EE-4BFF-42D0-A4B9-DDADEE167FEC}" srcOrd="1" destOrd="0" presId="urn:microsoft.com/office/officeart/2011/layout/HexagonRadial"/>
    <dgm:cxn modelId="{899E7F87-CCA8-47FA-B681-2BC09B153069}" type="presParOf" srcId="{8AB8D8EE-4BFF-42D0-A4B9-DDADEE167FEC}" destId="{4249872C-D460-4D5C-8083-681B55D3F618}" srcOrd="0" destOrd="0" presId="urn:microsoft.com/office/officeart/2011/layout/HexagonRadial"/>
    <dgm:cxn modelId="{1249B159-9D1F-4F71-802B-759028D99E42}" type="presParOf" srcId="{DE4DA94A-D3D8-4F44-BD72-9DF9704150D3}" destId="{F63D581E-05CD-49C8-90BA-EAB39A4D9D56}" srcOrd="2" destOrd="0" presId="urn:microsoft.com/office/officeart/2011/layout/HexagonRadial"/>
    <dgm:cxn modelId="{3DDACDA9-20B7-406D-9EE3-044233249B45}" type="presParOf" srcId="{DE4DA94A-D3D8-4F44-BD72-9DF9704150D3}" destId="{00E85485-A867-49DA-9AD1-91C184FB0507}" srcOrd="3" destOrd="0" presId="urn:microsoft.com/office/officeart/2011/layout/HexagonRadial"/>
    <dgm:cxn modelId="{7977FF3F-AC57-41C0-9752-F0F8FA829C52}" type="presParOf" srcId="{00E85485-A867-49DA-9AD1-91C184FB0507}" destId="{47D9BFCC-9770-4784-85E4-5220E00F7881}" srcOrd="0" destOrd="0" presId="urn:microsoft.com/office/officeart/2011/layout/HexagonRadial"/>
    <dgm:cxn modelId="{CC1A15DC-DD6F-4EFE-A9B7-C2135DF1DC22}" type="presParOf" srcId="{DE4DA94A-D3D8-4F44-BD72-9DF9704150D3}" destId="{E8A8F2A9-4B17-4E56-85CF-92A60F32BC60}" srcOrd="4" destOrd="0" presId="urn:microsoft.com/office/officeart/2011/layout/HexagonRadial"/>
    <dgm:cxn modelId="{4694852A-7F48-4FD2-9610-64AB5FBF9715}" type="presParOf" srcId="{DE4DA94A-D3D8-4F44-BD72-9DF9704150D3}" destId="{38C92552-F69E-4E59-ACE5-E630CBC4090C}" srcOrd="5" destOrd="0" presId="urn:microsoft.com/office/officeart/2011/layout/HexagonRadial"/>
    <dgm:cxn modelId="{40DD61EA-4FF3-47B8-AFA4-D8F92203B313}" type="presParOf" srcId="{38C92552-F69E-4E59-ACE5-E630CBC4090C}" destId="{D58F003E-0DBC-44B0-BD00-22852CFADAFA}" srcOrd="0" destOrd="0" presId="urn:microsoft.com/office/officeart/2011/layout/HexagonRadial"/>
    <dgm:cxn modelId="{4F3322E0-5A2D-4178-9B24-E4671871AE4E}" type="presParOf" srcId="{DE4DA94A-D3D8-4F44-BD72-9DF9704150D3}" destId="{E5F98F98-E103-4B94-9D3B-1BBA3A73C71D}" srcOrd="6" destOrd="0" presId="urn:microsoft.com/office/officeart/2011/layout/HexagonRadial"/>
    <dgm:cxn modelId="{D4F72E19-D99C-4CDB-B071-D1A6F8791DEC}" type="presParOf" srcId="{DE4DA94A-D3D8-4F44-BD72-9DF9704150D3}" destId="{E98E2F8D-C4D0-4A70-B69C-801D0A20C532}" srcOrd="7" destOrd="0" presId="urn:microsoft.com/office/officeart/2011/layout/HexagonRadial"/>
    <dgm:cxn modelId="{020C49FE-B6EA-4CE1-A1FB-054EC6C9D4A6}" type="presParOf" srcId="{E98E2F8D-C4D0-4A70-B69C-801D0A20C532}" destId="{B424DCC3-5C17-4F88-AA61-E1A5D1B5FBE6}" srcOrd="0" destOrd="0" presId="urn:microsoft.com/office/officeart/2011/layout/HexagonRadial"/>
    <dgm:cxn modelId="{C4BA18C1-C755-4E31-BA5B-883FE721E42F}" type="presParOf" srcId="{DE4DA94A-D3D8-4F44-BD72-9DF9704150D3}" destId="{49A143B8-4C93-49B9-873E-26C0053AF8DC}" srcOrd="8" destOrd="0" presId="urn:microsoft.com/office/officeart/2011/layout/HexagonRadial"/>
    <dgm:cxn modelId="{51BBDBC1-583F-4D35-9609-02DA479AD534}" type="presParOf" srcId="{DE4DA94A-D3D8-4F44-BD72-9DF9704150D3}" destId="{D55D3B7F-EB0F-4B31-A82F-347C00500D29}" srcOrd="9" destOrd="0" presId="urn:microsoft.com/office/officeart/2011/layout/HexagonRadial"/>
    <dgm:cxn modelId="{806A7EBB-FDC2-483B-BB14-7F0258B07F69}" type="presParOf" srcId="{D55D3B7F-EB0F-4B31-A82F-347C00500D29}" destId="{2A3A0324-F5EB-4B28-8A38-10A4033CBF22}" srcOrd="0" destOrd="0" presId="urn:microsoft.com/office/officeart/2011/layout/HexagonRadial"/>
    <dgm:cxn modelId="{A44E867F-0270-42E0-A4C7-BB2FE9EB5449}" type="presParOf" srcId="{DE4DA94A-D3D8-4F44-BD72-9DF9704150D3}" destId="{426288E1-1A0F-4C08-A372-8F36665DE433}" srcOrd="10" destOrd="0" presId="urn:microsoft.com/office/officeart/2011/layout/HexagonRadial"/>
    <dgm:cxn modelId="{097BD877-B79B-4A74-840B-DCB0A06A43E1}" type="presParOf" srcId="{DE4DA94A-D3D8-4F44-BD72-9DF9704150D3}" destId="{5840C103-BB27-49A0-B2E3-BA3D705CE1C0}" srcOrd="11" destOrd="0" presId="urn:microsoft.com/office/officeart/2011/layout/HexagonRadial"/>
    <dgm:cxn modelId="{D95331A8-3AC2-42F1-8A62-82FF4196F46C}" type="presParOf" srcId="{5840C103-BB27-49A0-B2E3-BA3D705CE1C0}" destId="{AE27D395-0735-48DF-A321-FCCA5EB8F4CC}" srcOrd="0" destOrd="0" presId="urn:microsoft.com/office/officeart/2011/layout/HexagonRadial"/>
    <dgm:cxn modelId="{3144D505-EB5F-461B-95CF-F9D80B047E86}" type="presParOf" srcId="{DE4DA94A-D3D8-4F44-BD72-9DF9704150D3}" destId="{6D7F3F49-98F2-4A4D-9553-7453CFC6A6CE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0D536E-87D3-4867-90B3-B2726E428BE1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D"/>
        </a:p>
      </dgm:t>
    </dgm:pt>
    <dgm:pt modelId="{E98125B0-E097-4004-84DC-4642AFBEA3F8}">
      <dgm:prSet phldrT="[Text]" phldr="0"/>
      <dgm:spPr/>
      <dgm:t>
        <a:bodyPr/>
        <a:lstStyle/>
        <a:p>
          <a:r>
            <a:rPr lang="en-US" dirty="0" err="1"/>
            <a:t>Semua</a:t>
          </a:r>
          <a:r>
            <a:rPr lang="en-US" dirty="0"/>
            <a:t> yang </a:t>
          </a:r>
          <a:r>
            <a:rPr lang="en-US" dirty="0" err="1"/>
            <a:t>kita</a:t>
          </a:r>
          <a:r>
            <a:rPr lang="en-US" dirty="0"/>
            <a:t> </a:t>
          </a:r>
          <a:r>
            <a:rPr lang="en-US" dirty="0" err="1"/>
            <a:t>lakukan</a:t>
          </a:r>
          <a:endParaRPr lang="en-ID" dirty="0"/>
        </a:p>
      </dgm:t>
    </dgm:pt>
    <dgm:pt modelId="{FEAD170A-21D1-450C-A2E1-28AC7D2980F0}" type="parTrans" cxnId="{0BCD5428-E493-4977-9F1D-96FBD9838E75}">
      <dgm:prSet/>
      <dgm:spPr/>
      <dgm:t>
        <a:bodyPr/>
        <a:lstStyle/>
        <a:p>
          <a:endParaRPr lang="en-ID"/>
        </a:p>
      </dgm:t>
    </dgm:pt>
    <dgm:pt modelId="{0887C491-E018-4FE3-B98D-0466D23C24C2}" type="sibTrans" cxnId="{0BCD5428-E493-4977-9F1D-96FBD9838E75}">
      <dgm:prSet/>
      <dgm:spPr/>
      <dgm:t>
        <a:bodyPr/>
        <a:lstStyle/>
        <a:p>
          <a:endParaRPr lang="en-ID"/>
        </a:p>
      </dgm:t>
    </dgm:pt>
    <dgm:pt modelId="{FCEB8040-24DE-45A5-99F9-A95F0468CD7F}">
      <dgm:prSet phldrT="[Text]" phldr="0"/>
      <dgm:spPr/>
      <dgm:t>
        <a:bodyPr/>
        <a:lstStyle/>
        <a:p>
          <a:r>
            <a:rPr lang="en-US" dirty="0"/>
            <a:t>Hidup</a:t>
          </a:r>
          <a:endParaRPr lang="en-ID" dirty="0"/>
        </a:p>
      </dgm:t>
    </dgm:pt>
    <dgm:pt modelId="{A5D107CB-CA92-4585-83E2-BDF3D63EA6A4}" type="parTrans" cxnId="{1C563D8F-03B1-41C2-AAA0-EF6802D87BA2}">
      <dgm:prSet/>
      <dgm:spPr/>
      <dgm:t>
        <a:bodyPr/>
        <a:lstStyle/>
        <a:p>
          <a:endParaRPr lang="en-ID"/>
        </a:p>
      </dgm:t>
    </dgm:pt>
    <dgm:pt modelId="{D31C690C-2742-4D12-9487-6B68797CFA69}" type="sibTrans" cxnId="{1C563D8F-03B1-41C2-AAA0-EF6802D87BA2}">
      <dgm:prSet/>
      <dgm:spPr/>
      <dgm:t>
        <a:bodyPr/>
        <a:lstStyle/>
        <a:p>
          <a:endParaRPr lang="en-ID"/>
        </a:p>
      </dgm:t>
    </dgm:pt>
    <dgm:pt modelId="{553B26AC-698D-4C36-A6BB-E0C2EB506F0E}">
      <dgm:prSet phldrT="[Text]" phldr="0" custT="1"/>
      <dgm:spPr/>
      <dgm:t>
        <a:bodyPr/>
        <a:lstStyle/>
        <a:p>
          <a:r>
            <a:rPr lang="en-US" sz="3200" b="1" dirty="0" err="1"/>
            <a:t>Keselamatan</a:t>
          </a:r>
          <a:endParaRPr lang="en-ID" sz="3200" b="1" dirty="0"/>
        </a:p>
      </dgm:t>
    </dgm:pt>
    <dgm:pt modelId="{C35A867F-D8E9-4452-9A36-B52A78D7BC06}" type="parTrans" cxnId="{DF263B1B-819C-4544-8364-264801DB5E0E}">
      <dgm:prSet/>
      <dgm:spPr/>
      <dgm:t>
        <a:bodyPr/>
        <a:lstStyle/>
        <a:p>
          <a:endParaRPr lang="en-ID"/>
        </a:p>
      </dgm:t>
    </dgm:pt>
    <dgm:pt modelId="{78BEFC73-69C0-433D-9040-F073E0DC7225}" type="sibTrans" cxnId="{DF263B1B-819C-4544-8364-264801DB5E0E}">
      <dgm:prSet/>
      <dgm:spPr/>
      <dgm:t>
        <a:bodyPr/>
        <a:lstStyle/>
        <a:p>
          <a:endParaRPr lang="en-ID"/>
        </a:p>
      </dgm:t>
    </dgm:pt>
    <dgm:pt modelId="{655EEA72-58F3-4D2B-BE62-8FA86FA28D6E}">
      <dgm:prSet phldrT="[Text]" phldr="0"/>
      <dgm:spPr/>
      <dgm:t>
        <a:bodyPr/>
        <a:lstStyle/>
        <a:p>
          <a:r>
            <a:rPr lang="en-US" dirty="0"/>
            <a:t>Final</a:t>
          </a:r>
          <a:endParaRPr lang="en-ID" dirty="0"/>
        </a:p>
      </dgm:t>
    </dgm:pt>
    <dgm:pt modelId="{62A652D4-E0A2-4194-BFC5-1FFE35934328}" type="parTrans" cxnId="{3A76E4DB-49E8-40C6-85DA-684B1B7BE21C}">
      <dgm:prSet/>
      <dgm:spPr/>
      <dgm:t>
        <a:bodyPr/>
        <a:lstStyle/>
        <a:p>
          <a:endParaRPr lang="en-ID"/>
        </a:p>
      </dgm:t>
    </dgm:pt>
    <dgm:pt modelId="{F4659017-18EA-42AC-BB51-7691EFAE28BA}" type="sibTrans" cxnId="{3A76E4DB-49E8-40C6-85DA-684B1B7BE21C}">
      <dgm:prSet/>
      <dgm:spPr/>
      <dgm:t>
        <a:bodyPr/>
        <a:lstStyle/>
        <a:p>
          <a:endParaRPr lang="en-ID"/>
        </a:p>
      </dgm:t>
    </dgm:pt>
    <dgm:pt modelId="{0727611E-6548-4F6A-BFDC-73D322842DEC}" type="pres">
      <dgm:prSet presAssocID="{AF0D536E-87D3-4867-90B3-B2726E428BE1}" presName="Name0" presStyleCnt="0">
        <dgm:presLayoutVars>
          <dgm:dir/>
          <dgm:animOne val="branch"/>
          <dgm:animLvl val="lvl"/>
        </dgm:presLayoutVars>
      </dgm:prSet>
      <dgm:spPr/>
    </dgm:pt>
    <dgm:pt modelId="{BB135771-19D1-4B0A-9B54-92A25D190099}" type="pres">
      <dgm:prSet presAssocID="{E98125B0-E097-4004-84DC-4642AFBEA3F8}" presName="chaos" presStyleCnt="0"/>
      <dgm:spPr/>
    </dgm:pt>
    <dgm:pt modelId="{C421A7B5-34C8-4F64-86C9-CB36F85B0DCB}" type="pres">
      <dgm:prSet presAssocID="{E98125B0-E097-4004-84DC-4642AFBEA3F8}" presName="parTx1" presStyleLbl="revTx" presStyleIdx="0" presStyleCnt="3"/>
      <dgm:spPr/>
    </dgm:pt>
    <dgm:pt modelId="{6CF5DBCE-34B9-4731-BE47-50577A08CC1E}" type="pres">
      <dgm:prSet presAssocID="{E98125B0-E097-4004-84DC-4642AFBEA3F8}" presName="desTx1" presStyleLbl="revTx" presStyleIdx="1" presStyleCnt="3">
        <dgm:presLayoutVars>
          <dgm:bulletEnabled val="1"/>
        </dgm:presLayoutVars>
      </dgm:prSet>
      <dgm:spPr/>
    </dgm:pt>
    <dgm:pt modelId="{1008A820-9C82-44F8-9495-462C6EB89786}" type="pres">
      <dgm:prSet presAssocID="{E98125B0-E097-4004-84DC-4642AFBEA3F8}" presName="c1" presStyleLbl="node1" presStyleIdx="0" presStyleCnt="19"/>
      <dgm:spPr/>
    </dgm:pt>
    <dgm:pt modelId="{64F00580-1067-446A-9445-E8454B31A26C}" type="pres">
      <dgm:prSet presAssocID="{E98125B0-E097-4004-84DC-4642AFBEA3F8}" presName="c2" presStyleLbl="node1" presStyleIdx="1" presStyleCnt="19"/>
      <dgm:spPr/>
    </dgm:pt>
    <dgm:pt modelId="{7789A748-DB62-4D2B-95FA-804E866759AB}" type="pres">
      <dgm:prSet presAssocID="{E98125B0-E097-4004-84DC-4642AFBEA3F8}" presName="c3" presStyleLbl="node1" presStyleIdx="2" presStyleCnt="19"/>
      <dgm:spPr/>
    </dgm:pt>
    <dgm:pt modelId="{89340D10-BB4D-4775-80E6-ACEEAD983942}" type="pres">
      <dgm:prSet presAssocID="{E98125B0-E097-4004-84DC-4642AFBEA3F8}" presName="c4" presStyleLbl="node1" presStyleIdx="3" presStyleCnt="19"/>
      <dgm:spPr/>
    </dgm:pt>
    <dgm:pt modelId="{44E3CC00-52D6-4D25-8BFD-4009BBFAB112}" type="pres">
      <dgm:prSet presAssocID="{E98125B0-E097-4004-84DC-4642AFBEA3F8}" presName="c5" presStyleLbl="node1" presStyleIdx="4" presStyleCnt="19"/>
      <dgm:spPr/>
    </dgm:pt>
    <dgm:pt modelId="{28D3D99E-BFEE-4E26-9FD0-CA58A9A3804B}" type="pres">
      <dgm:prSet presAssocID="{E98125B0-E097-4004-84DC-4642AFBEA3F8}" presName="c6" presStyleLbl="node1" presStyleIdx="5" presStyleCnt="19"/>
      <dgm:spPr/>
    </dgm:pt>
    <dgm:pt modelId="{6090550B-8DF0-4B94-850F-DA5B92E01D96}" type="pres">
      <dgm:prSet presAssocID="{E98125B0-E097-4004-84DC-4642AFBEA3F8}" presName="c7" presStyleLbl="node1" presStyleIdx="6" presStyleCnt="19"/>
      <dgm:spPr/>
    </dgm:pt>
    <dgm:pt modelId="{D2F57812-FB09-44EB-ACE8-DCF112D6F3AD}" type="pres">
      <dgm:prSet presAssocID="{E98125B0-E097-4004-84DC-4642AFBEA3F8}" presName="c8" presStyleLbl="node1" presStyleIdx="7" presStyleCnt="19"/>
      <dgm:spPr/>
    </dgm:pt>
    <dgm:pt modelId="{35A4E356-D906-4225-98DD-9D732B2EB6F3}" type="pres">
      <dgm:prSet presAssocID="{E98125B0-E097-4004-84DC-4642AFBEA3F8}" presName="c9" presStyleLbl="node1" presStyleIdx="8" presStyleCnt="19"/>
      <dgm:spPr/>
    </dgm:pt>
    <dgm:pt modelId="{285BB380-3E28-4EF0-A29E-5755F5A916D8}" type="pres">
      <dgm:prSet presAssocID="{E98125B0-E097-4004-84DC-4642AFBEA3F8}" presName="c10" presStyleLbl="node1" presStyleIdx="9" presStyleCnt="19"/>
      <dgm:spPr/>
    </dgm:pt>
    <dgm:pt modelId="{6D466DA8-B164-4730-BEF2-4887EF96AABC}" type="pres">
      <dgm:prSet presAssocID="{E98125B0-E097-4004-84DC-4642AFBEA3F8}" presName="c11" presStyleLbl="node1" presStyleIdx="10" presStyleCnt="19"/>
      <dgm:spPr/>
    </dgm:pt>
    <dgm:pt modelId="{856DA29C-F4F9-4067-8D76-2CEE64298495}" type="pres">
      <dgm:prSet presAssocID="{E98125B0-E097-4004-84DC-4642AFBEA3F8}" presName="c12" presStyleLbl="node1" presStyleIdx="11" presStyleCnt="19"/>
      <dgm:spPr/>
    </dgm:pt>
    <dgm:pt modelId="{2A223D74-0E62-4450-99E7-C3D0E13D80D1}" type="pres">
      <dgm:prSet presAssocID="{E98125B0-E097-4004-84DC-4642AFBEA3F8}" presName="c13" presStyleLbl="node1" presStyleIdx="12" presStyleCnt="19"/>
      <dgm:spPr/>
    </dgm:pt>
    <dgm:pt modelId="{292DC967-2466-4BC1-9DDD-CE7611745917}" type="pres">
      <dgm:prSet presAssocID="{E98125B0-E097-4004-84DC-4642AFBEA3F8}" presName="c14" presStyleLbl="node1" presStyleIdx="13" presStyleCnt="19"/>
      <dgm:spPr/>
    </dgm:pt>
    <dgm:pt modelId="{5AC84653-92A8-4087-8D76-05AAB022CA98}" type="pres">
      <dgm:prSet presAssocID="{E98125B0-E097-4004-84DC-4642AFBEA3F8}" presName="c15" presStyleLbl="node1" presStyleIdx="14" presStyleCnt="19"/>
      <dgm:spPr/>
    </dgm:pt>
    <dgm:pt modelId="{55536990-4C3A-49E4-9273-6971459C662D}" type="pres">
      <dgm:prSet presAssocID="{E98125B0-E097-4004-84DC-4642AFBEA3F8}" presName="c16" presStyleLbl="node1" presStyleIdx="15" presStyleCnt="19"/>
      <dgm:spPr/>
    </dgm:pt>
    <dgm:pt modelId="{0B8E4BD2-97D4-40ED-908E-82EE932F131E}" type="pres">
      <dgm:prSet presAssocID="{E98125B0-E097-4004-84DC-4642AFBEA3F8}" presName="c17" presStyleLbl="node1" presStyleIdx="16" presStyleCnt="19"/>
      <dgm:spPr/>
    </dgm:pt>
    <dgm:pt modelId="{EE5F682F-2C88-48E7-A349-A01835340A1F}" type="pres">
      <dgm:prSet presAssocID="{E98125B0-E097-4004-84DC-4642AFBEA3F8}" presName="c18" presStyleLbl="node1" presStyleIdx="17" presStyleCnt="19"/>
      <dgm:spPr/>
    </dgm:pt>
    <dgm:pt modelId="{4186E241-CD09-4917-8D7A-C73A5031DEE1}" type="pres">
      <dgm:prSet presAssocID="{0887C491-E018-4FE3-B98D-0466D23C24C2}" presName="chevronComposite1" presStyleCnt="0"/>
      <dgm:spPr/>
    </dgm:pt>
    <dgm:pt modelId="{4306A6DA-ABFA-4063-8688-412F470B3B30}" type="pres">
      <dgm:prSet presAssocID="{0887C491-E018-4FE3-B98D-0466D23C24C2}" presName="chevron1" presStyleLbl="sibTrans2D1" presStyleIdx="0" presStyleCnt="2"/>
      <dgm:spPr/>
    </dgm:pt>
    <dgm:pt modelId="{25E0619C-65AB-4125-8383-6A64A6BA0C35}" type="pres">
      <dgm:prSet presAssocID="{0887C491-E018-4FE3-B98D-0466D23C24C2}" presName="spChevron1" presStyleCnt="0"/>
      <dgm:spPr/>
    </dgm:pt>
    <dgm:pt modelId="{233C49BE-4DC3-4744-B4CC-6F2EFDA164B2}" type="pres">
      <dgm:prSet presAssocID="{0887C491-E018-4FE3-B98D-0466D23C24C2}" presName="overlap" presStyleCnt="0"/>
      <dgm:spPr/>
    </dgm:pt>
    <dgm:pt modelId="{82456BEA-554E-452D-9B16-F54505702834}" type="pres">
      <dgm:prSet presAssocID="{0887C491-E018-4FE3-B98D-0466D23C24C2}" presName="chevronComposite2" presStyleCnt="0"/>
      <dgm:spPr/>
    </dgm:pt>
    <dgm:pt modelId="{62536C22-8089-4BDF-91CB-F652BB50CC85}" type="pres">
      <dgm:prSet presAssocID="{0887C491-E018-4FE3-B98D-0466D23C24C2}" presName="chevron2" presStyleLbl="sibTrans2D1" presStyleIdx="1" presStyleCnt="2"/>
      <dgm:spPr/>
    </dgm:pt>
    <dgm:pt modelId="{0A7AF463-2ECD-4D14-9E20-BD89DC523519}" type="pres">
      <dgm:prSet presAssocID="{0887C491-E018-4FE3-B98D-0466D23C24C2}" presName="spChevron2" presStyleCnt="0"/>
      <dgm:spPr/>
    </dgm:pt>
    <dgm:pt modelId="{4EE0FA82-C3CE-401C-BB2E-AC78A7341691}" type="pres">
      <dgm:prSet presAssocID="{553B26AC-698D-4C36-A6BB-E0C2EB506F0E}" presName="last" presStyleCnt="0"/>
      <dgm:spPr/>
    </dgm:pt>
    <dgm:pt modelId="{3BD7465C-9591-4A00-A407-0396FEE85E94}" type="pres">
      <dgm:prSet presAssocID="{553B26AC-698D-4C36-A6BB-E0C2EB506F0E}" presName="circleTx" presStyleLbl="node1" presStyleIdx="18" presStyleCnt="19" custScaleX="151401" custScaleY="118457"/>
      <dgm:spPr/>
    </dgm:pt>
    <dgm:pt modelId="{325A2215-A3DC-44D0-896F-C799AF2B0EE7}" type="pres">
      <dgm:prSet presAssocID="{553B26AC-698D-4C36-A6BB-E0C2EB506F0E}" presName="desTxN" presStyleLbl="revTx" presStyleIdx="2" presStyleCnt="3">
        <dgm:presLayoutVars>
          <dgm:bulletEnabled val="1"/>
        </dgm:presLayoutVars>
      </dgm:prSet>
      <dgm:spPr/>
    </dgm:pt>
    <dgm:pt modelId="{10EC6F65-FF42-433F-BA2A-78832FBDA4B4}" type="pres">
      <dgm:prSet presAssocID="{553B26AC-698D-4C36-A6BB-E0C2EB506F0E}" presName="spN" presStyleCnt="0"/>
      <dgm:spPr/>
    </dgm:pt>
  </dgm:ptLst>
  <dgm:cxnLst>
    <dgm:cxn modelId="{DF263B1B-819C-4544-8364-264801DB5E0E}" srcId="{AF0D536E-87D3-4867-90B3-B2726E428BE1}" destId="{553B26AC-698D-4C36-A6BB-E0C2EB506F0E}" srcOrd="1" destOrd="0" parTransId="{C35A867F-D8E9-4452-9A36-B52A78D7BC06}" sibTransId="{78BEFC73-69C0-433D-9040-F073E0DC7225}"/>
    <dgm:cxn modelId="{0BCD5428-E493-4977-9F1D-96FBD9838E75}" srcId="{AF0D536E-87D3-4867-90B3-B2726E428BE1}" destId="{E98125B0-E097-4004-84DC-4642AFBEA3F8}" srcOrd="0" destOrd="0" parTransId="{FEAD170A-21D1-450C-A2E1-28AC7D2980F0}" sibTransId="{0887C491-E018-4FE3-B98D-0466D23C24C2}"/>
    <dgm:cxn modelId="{947C193B-A42C-4E11-932E-EE0841EB04F7}" type="presOf" srcId="{E98125B0-E097-4004-84DC-4642AFBEA3F8}" destId="{C421A7B5-34C8-4F64-86C9-CB36F85B0DCB}" srcOrd="0" destOrd="0" presId="urn:microsoft.com/office/officeart/2009/3/layout/RandomtoResultProcess"/>
    <dgm:cxn modelId="{ACE7D87B-D889-46C0-8F82-AA0E4B783645}" type="presOf" srcId="{FCEB8040-24DE-45A5-99F9-A95F0468CD7F}" destId="{6CF5DBCE-34B9-4731-BE47-50577A08CC1E}" srcOrd="0" destOrd="0" presId="urn:microsoft.com/office/officeart/2009/3/layout/RandomtoResultProcess"/>
    <dgm:cxn modelId="{0ED9F982-0153-4810-AA66-EDCBD95594B0}" type="presOf" srcId="{AF0D536E-87D3-4867-90B3-B2726E428BE1}" destId="{0727611E-6548-4F6A-BFDC-73D322842DEC}" srcOrd="0" destOrd="0" presId="urn:microsoft.com/office/officeart/2009/3/layout/RandomtoResultProcess"/>
    <dgm:cxn modelId="{1C563D8F-03B1-41C2-AAA0-EF6802D87BA2}" srcId="{E98125B0-E097-4004-84DC-4642AFBEA3F8}" destId="{FCEB8040-24DE-45A5-99F9-A95F0468CD7F}" srcOrd="0" destOrd="0" parTransId="{A5D107CB-CA92-4585-83E2-BDF3D63EA6A4}" sibTransId="{D31C690C-2742-4D12-9487-6B68797CFA69}"/>
    <dgm:cxn modelId="{A6C35995-90CF-4C30-A67A-D67A1C0E0B7E}" type="presOf" srcId="{553B26AC-698D-4C36-A6BB-E0C2EB506F0E}" destId="{3BD7465C-9591-4A00-A407-0396FEE85E94}" srcOrd="0" destOrd="0" presId="urn:microsoft.com/office/officeart/2009/3/layout/RandomtoResultProcess"/>
    <dgm:cxn modelId="{F091F198-E339-4B82-A4D1-2F239E8B41E4}" type="presOf" srcId="{655EEA72-58F3-4D2B-BE62-8FA86FA28D6E}" destId="{325A2215-A3DC-44D0-896F-C799AF2B0EE7}" srcOrd="0" destOrd="0" presId="urn:microsoft.com/office/officeart/2009/3/layout/RandomtoResultProcess"/>
    <dgm:cxn modelId="{3A76E4DB-49E8-40C6-85DA-684B1B7BE21C}" srcId="{553B26AC-698D-4C36-A6BB-E0C2EB506F0E}" destId="{655EEA72-58F3-4D2B-BE62-8FA86FA28D6E}" srcOrd="0" destOrd="0" parTransId="{62A652D4-E0A2-4194-BFC5-1FFE35934328}" sibTransId="{F4659017-18EA-42AC-BB51-7691EFAE28BA}"/>
    <dgm:cxn modelId="{4654C0A0-7C20-40AA-A53D-6B8E29113678}" type="presParOf" srcId="{0727611E-6548-4F6A-BFDC-73D322842DEC}" destId="{BB135771-19D1-4B0A-9B54-92A25D190099}" srcOrd="0" destOrd="0" presId="urn:microsoft.com/office/officeart/2009/3/layout/RandomtoResultProcess"/>
    <dgm:cxn modelId="{ADD8C4AD-FB01-428B-89BE-832522A9583F}" type="presParOf" srcId="{BB135771-19D1-4B0A-9B54-92A25D190099}" destId="{C421A7B5-34C8-4F64-86C9-CB36F85B0DCB}" srcOrd="0" destOrd="0" presId="urn:microsoft.com/office/officeart/2009/3/layout/RandomtoResultProcess"/>
    <dgm:cxn modelId="{597A69A3-9513-4EE0-A8CC-B7A65675CF09}" type="presParOf" srcId="{BB135771-19D1-4B0A-9B54-92A25D190099}" destId="{6CF5DBCE-34B9-4731-BE47-50577A08CC1E}" srcOrd="1" destOrd="0" presId="urn:microsoft.com/office/officeart/2009/3/layout/RandomtoResultProcess"/>
    <dgm:cxn modelId="{746A0670-1A38-457E-A4AB-739229E323DA}" type="presParOf" srcId="{BB135771-19D1-4B0A-9B54-92A25D190099}" destId="{1008A820-9C82-44F8-9495-462C6EB89786}" srcOrd="2" destOrd="0" presId="urn:microsoft.com/office/officeart/2009/3/layout/RandomtoResultProcess"/>
    <dgm:cxn modelId="{58157FC2-5330-4141-ACFD-E564B1C08BE6}" type="presParOf" srcId="{BB135771-19D1-4B0A-9B54-92A25D190099}" destId="{64F00580-1067-446A-9445-E8454B31A26C}" srcOrd="3" destOrd="0" presId="urn:microsoft.com/office/officeart/2009/3/layout/RandomtoResultProcess"/>
    <dgm:cxn modelId="{E96C3D50-D2D6-4D61-83E1-1B17B2EAAB62}" type="presParOf" srcId="{BB135771-19D1-4B0A-9B54-92A25D190099}" destId="{7789A748-DB62-4D2B-95FA-804E866759AB}" srcOrd="4" destOrd="0" presId="urn:microsoft.com/office/officeart/2009/3/layout/RandomtoResultProcess"/>
    <dgm:cxn modelId="{DB3AFA51-502E-414A-8988-8012307F7EA2}" type="presParOf" srcId="{BB135771-19D1-4B0A-9B54-92A25D190099}" destId="{89340D10-BB4D-4775-80E6-ACEEAD983942}" srcOrd="5" destOrd="0" presId="urn:microsoft.com/office/officeart/2009/3/layout/RandomtoResultProcess"/>
    <dgm:cxn modelId="{CBDCFDE8-C85E-48AF-929B-777BED567C0A}" type="presParOf" srcId="{BB135771-19D1-4B0A-9B54-92A25D190099}" destId="{44E3CC00-52D6-4D25-8BFD-4009BBFAB112}" srcOrd="6" destOrd="0" presId="urn:microsoft.com/office/officeart/2009/3/layout/RandomtoResultProcess"/>
    <dgm:cxn modelId="{4EF19596-68D9-442D-81DB-FCA78EEA6299}" type="presParOf" srcId="{BB135771-19D1-4B0A-9B54-92A25D190099}" destId="{28D3D99E-BFEE-4E26-9FD0-CA58A9A3804B}" srcOrd="7" destOrd="0" presId="urn:microsoft.com/office/officeart/2009/3/layout/RandomtoResultProcess"/>
    <dgm:cxn modelId="{2A7D6569-5E92-4EEC-A42B-4BDA062C64BA}" type="presParOf" srcId="{BB135771-19D1-4B0A-9B54-92A25D190099}" destId="{6090550B-8DF0-4B94-850F-DA5B92E01D96}" srcOrd="8" destOrd="0" presId="urn:microsoft.com/office/officeart/2009/3/layout/RandomtoResultProcess"/>
    <dgm:cxn modelId="{C39BA219-D698-45CC-A3CF-80D271652886}" type="presParOf" srcId="{BB135771-19D1-4B0A-9B54-92A25D190099}" destId="{D2F57812-FB09-44EB-ACE8-DCF112D6F3AD}" srcOrd="9" destOrd="0" presId="urn:microsoft.com/office/officeart/2009/3/layout/RandomtoResultProcess"/>
    <dgm:cxn modelId="{62FFA452-ACF9-441A-94B2-3170E6850D8C}" type="presParOf" srcId="{BB135771-19D1-4B0A-9B54-92A25D190099}" destId="{35A4E356-D906-4225-98DD-9D732B2EB6F3}" srcOrd="10" destOrd="0" presId="urn:microsoft.com/office/officeart/2009/3/layout/RandomtoResultProcess"/>
    <dgm:cxn modelId="{BB2A27CB-F899-4B05-B2FD-3271D00755DE}" type="presParOf" srcId="{BB135771-19D1-4B0A-9B54-92A25D190099}" destId="{285BB380-3E28-4EF0-A29E-5755F5A916D8}" srcOrd="11" destOrd="0" presId="urn:microsoft.com/office/officeart/2009/3/layout/RandomtoResultProcess"/>
    <dgm:cxn modelId="{A3902736-AC39-43DC-946D-E97E6E8ACDCF}" type="presParOf" srcId="{BB135771-19D1-4B0A-9B54-92A25D190099}" destId="{6D466DA8-B164-4730-BEF2-4887EF96AABC}" srcOrd="12" destOrd="0" presId="urn:microsoft.com/office/officeart/2009/3/layout/RandomtoResultProcess"/>
    <dgm:cxn modelId="{81FDD6E0-4B22-4867-B37B-084F08A158B3}" type="presParOf" srcId="{BB135771-19D1-4B0A-9B54-92A25D190099}" destId="{856DA29C-F4F9-4067-8D76-2CEE64298495}" srcOrd="13" destOrd="0" presId="urn:microsoft.com/office/officeart/2009/3/layout/RandomtoResultProcess"/>
    <dgm:cxn modelId="{7A8E8201-6D7C-4112-AE33-ECA98663B648}" type="presParOf" srcId="{BB135771-19D1-4B0A-9B54-92A25D190099}" destId="{2A223D74-0E62-4450-99E7-C3D0E13D80D1}" srcOrd="14" destOrd="0" presId="urn:microsoft.com/office/officeart/2009/3/layout/RandomtoResultProcess"/>
    <dgm:cxn modelId="{3BB58369-0280-43D1-9264-625922FDD7DC}" type="presParOf" srcId="{BB135771-19D1-4B0A-9B54-92A25D190099}" destId="{292DC967-2466-4BC1-9DDD-CE7611745917}" srcOrd="15" destOrd="0" presId="urn:microsoft.com/office/officeart/2009/3/layout/RandomtoResultProcess"/>
    <dgm:cxn modelId="{EA703090-B86D-466D-9450-01A5F3C83B16}" type="presParOf" srcId="{BB135771-19D1-4B0A-9B54-92A25D190099}" destId="{5AC84653-92A8-4087-8D76-05AAB022CA98}" srcOrd="16" destOrd="0" presId="urn:microsoft.com/office/officeart/2009/3/layout/RandomtoResultProcess"/>
    <dgm:cxn modelId="{5D9B2244-B4C8-42EB-AB25-06C17FB17ED8}" type="presParOf" srcId="{BB135771-19D1-4B0A-9B54-92A25D190099}" destId="{55536990-4C3A-49E4-9273-6971459C662D}" srcOrd="17" destOrd="0" presId="urn:microsoft.com/office/officeart/2009/3/layout/RandomtoResultProcess"/>
    <dgm:cxn modelId="{78A66B5A-B044-4618-A641-07BD3E67B0B3}" type="presParOf" srcId="{BB135771-19D1-4B0A-9B54-92A25D190099}" destId="{0B8E4BD2-97D4-40ED-908E-82EE932F131E}" srcOrd="18" destOrd="0" presId="urn:microsoft.com/office/officeart/2009/3/layout/RandomtoResultProcess"/>
    <dgm:cxn modelId="{788676C5-AA9B-4D6E-B2FE-4A44B98A75B9}" type="presParOf" srcId="{BB135771-19D1-4B0A-9B54-92A25D190099}" destId="{EE5F682F-2C88-48E7-A349-A01835340A1F}" srcOrd="19" destOrd="0" presId="urn:microsoft.com/office/officeart/2009/3/layout/RandomtoResultProcess"/>
    <dgm:cxn modelId="{46488771-282F-4DDE-90D0-827A721A067B}" type="presParOf" srcId="{0727611E-6548-4F6A-BFDC-73D322842DEC}" destId="{4186E241-CD09-4917-8D7A-C73A5031DEE1}" srcOrd="1" destOrd="0" presId="urn:microsoft.com/office/officeart/2009/3/layout/RandomtoResultProcess"/>
    <dgm:cxn modelId="{972FF886-5600-46DC-8F3F-3FD65E44BB17}" type="presParOf" srcId="{4186E241-CD09-4917-8D7A-C73A5031DEE1}" destId="{4306A6DA-ABFA-4063-8688-412F470B3B30}" srcOrd="0" destOrd="0" presId="urn:microsoft.com/office/officeart/2009/3/layout/RandomtoResultProcess"/>
    <dgm:cxn modelId="{EAC07D30-EC42-4FF0-A057-E854E6D7ACAC}" type="presParOf" srcId="{4186E241-CD09-4917-8D7A-C73A5031DEE1}" destId="{25E0619C-65AB-4125-8383-6A64A6BA0C35}" srcOrd="1" destOrd="0" presId="urn:microsoft.com/office/officeart/2009/3/layout/RandomtoResultProcess"/>
    <dgm:cxn modelId="{31176BD4-370F-44E9-9446-D7F9C982963E}" type="presParOf" srcId="{0727611E-6548-4F6A-BFDC-73D322842DEC}" destId="{233C49BE-4DC3-4744-B4CC-6F2EFDA164B2}" srcOrd="2" destOrd="0" presId="urn:microsoft.com/office/officeart/2009/3/layout/RandomtoResultProcess"/>
    <dgm:cxn modelId="{44B6484B-0490-487F-8CC1-02DEB1D5C0C5}" type="presParOf" srcId="{0727611E-6548-4F6A-BFDC-73D322842DEC}" destId="{82456BEA-554E-452D-9B16-F54505702834}" srcOrd="3" destOrd="0" presId="urn:microsoft.com/office/officeart/2009/3/layout/RandomtoResultProcess"/>
    <dgm:cxn modelId="{243CFC5C-0850-4EB7-BD9A-1367A7FE43A0}" type="presParOf" srcId="{82456BEA-554E-452D-9B16-F54505702834}" destId="{62536C22-8089-4BDF-91CB-F652BB50CC85}" srcOrd="0" destOrd="0" presId="urn:microsoft.com/office/officeart/2009/3/layout/RandomtoResultProcess"/>
    <dgm:cxn modelId="{6535A62B-7404-421C-A527-44D05B0BA7B7}" type="presParOf" srcId="{82456BEA-554E-452D-9B16-F54505702834}" destId="{0A7AF463-2ECD-4D14-9E20-BD89DC523519}" srcOrd="1" destOrd="0" presId="urn:microsoft.com/office/officeart/2009/3/layout/RandomtoResultProcess"/>
    <dgm:cxn modelId="{FC3C4CE8-61B7-4C4E-9E86-A12F4AC4434C}" type="presParOf" srcId="{0727611E-6548-4F6A-BFDC-73D322842DEC}" destId="{4EE0FA82-C3CE-401C-BB2E-AC78A7341691}" srcOrd="4" destOrd="0" presId="urn:microsoft.com/office/officeart/2009/3/layout/RandomtoResultProcess"/>
    <dgm:cxn modelId="{84EB77E0-A961-4C77-BF69-3ADAC2B88DDD}" type="presParOf" srcId="{4EE0FA82-C3CE-401C-BB2E-AC78A7341691}" destId="{3BD7465C-9591-4A00-A407-0396FEE85E94}" srcOrd="0" destOrd="0" presId="urn:microsoft.com/office/officeart/2009/3/layout/RandomtoResultProcess"/>
    <dgm:cxn modelId="{D82D004B-6707-4E44-A57C-830C21044209}" type="presParOf" srcId="{4EE0FA82-C3CE-401C-BB2E-AC78A7341691}" destId="{325A2215-A3DC-44D0-896F-C799AF2B0EE7}" srcOrd="1" destOrd="0" presId="urn:microsoft.com/office/officeart/2009/3/layout/RandomtoResultProcess"/>
    <dgm:cxn modelId="{8558C9EA-2335-4CB7-9CC0-88068BD8154D}" type="presParOf" srcId="{4EE0FA82-C3CE-401C-BB2E-AC78A7341691}" destId="{10EC6F65-FF42-433F-BA2A-78832FBDA4B4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D6BB52-00C7-4BB3-BA6B-994A71B062E8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ID"/>
        </a:p>
      </dgm:t>
    </dgm:pt>
    <dgm:pt modelId="{4089A60F-CC5D-4F8A-99D9-6DDDA02E811E}">
      <dgm:prSet phldrT="[Text]" phldr="0"/>
      <dgm:spPr/>
      <dgm:t>
        <a:bodyPr/>
        <a:lstStyle/>
        <a:p>
          <a:r>
            <a:rPr lang="en-US" dirty="0" err="1"/>
            <a:t>Tahap</a:t>
          </a:r>
          <a:r>
            <a:rPr lang="en-US" dirty="0"/>
            <a:t> 1</a:t>
          </a:r>
          <a:endParaRPr lang="en-ID" dirty="0"/>
        </a:p>
      </dgm:t>
    </dgm:pt>
    <dgm:pt modelId="{CCC67218-1899-4CD4-84A4-3CC43BA9AA62}" type="parTrans" cxnId="{C7015B87-C6FB-4B18-8282-DA13827B1E3B}">
      <dgm:prSet/>
      <dgm:spPr/>
      <dgm:t>
        <a:bodyPr/>
        <a:lstStyle/>
        <a:p>
          <a:endParaRPr lang="en-ID"/>
        </a:p>
      </dgm:t>
    </dgm:pt>
    <dgm:pt modelId="{1BA65547-7628-49D4-8784-4C33EECB49D8}" type="sibTrans" cxnId="{C7015B87-C6FB-4B18-8282-DA13827B1E3B}">
      <dgm:prSet/>
      <dgm:spPr/>
      <dgm:t>
        <a:bodyPr/>
        <a:lstStyle/>
        <a:p>
          <a:endParaRPr lang="en-ID"/>
        </a:p>
      </dgm:t>
    </dgm:pt>
    <dgm:pt modelId="{6125DCCD-42A9-46CC-9839-0BC78F9A186A}">
      <dgm:prSet phldrT="[Text]" phldr="0" custT="1"/>
      <dgm:spPr/>
      <dgm:t>
        <a:bodyPr/>
        <a:lstStyle/>
        <a:p>
          <a:r>
            <a:rPr lang="en-US" sz="3200" dirty="0" err="1"/>
            <a:t>Penciptaan</a:t>
          </a:r>
          <a:endParaRPr lang="en-ID" sz="3200" dirty="0"/>
        </a:p>
      </dgm:t>
    </dgm:pt>
    <dgm:pt modelId="{7C26C312-772B-400D-8D82-79A213A369F5}" type="parTrans" cxnId="{E3AF3913-A96C-4E17-AE10-22C8EEDEDE48}">
      <dgm:prSet/>
      <dgm:spPr/>
      <dgm:t>
        <a:bodyPr/>
        <a:lstStyle/>
        <a:p>
          <a:endParaRPr lang="en-ID"/>
        </a:p>
      </dgm:t>
    </dgm:pt>
    <dgm:pt modelId="{1914A4CD-701F-4320-9D52-08953C70BE46}" type="sibTrans" cxnId="{E3AF3913-A96C-4E17-AE10-22C8EEDEDE48}">
      <dgm:prSet/>
      <dgm:spPr/>
      <dgm:t>
        <a:bodyPr/>
        <a:lstStyle/>
        <a:p>
          <a:endParaRPr lang="en-ID"/>
        </a:p>
      </dgm:t>
    </dgm:pt>
    <dgm:pt modelId="{45F71A41-9056-4C3C-9DA8-5893F56034B5}">
      <dgm:prSet phldrT="[Text]" phldr="0"/>
      <dgm:spPr/>
      <dgm:t>
        <a:bodyPr/>
        <a:lstStyle/>
        <a:p>
          <a:r>
            <a:rPr lang="en-US" dirty="0" err="1"/>
            <a:t>Tahap</a:t>
          </a:r>
          <a:r>
            <a:rPr lang="en-US" dirty="0"/>
            <a:t> 2</a:t>
          </a:r>
          <a:endParaRPr lang="en-ID" dirty="0"/>
        </a:p>
      </dgm:t>
    </dgm:pt>
    <dgm:pt modelId="{3A0DA204-5B32-4164-AACF-BBA30F049EB5}" type="parTrans" cxnId="{E13DCF53-DB01-48A5-A1C1-030140D4CF30}">
      <dgm:prSet/>
      <dgm:spPr/>
      <dgm:t>
        <a:bodyPr/>
        <a:lstStyle/>
        <a:p>
          <a:endParaRPr lang="en-ID"/>
        </a:p>
      </dgm:t>
    </dgm:pt>
    <dgm:pt modelId="{5E7349DC-960C-448D-A275-549CD6BBCEC3}" type="sibTrans" cxnId="{E13DCF53-DB01-48A5-A1C1-030140D4CF30}">
      <dgm:prSet/>
      <dgm:spPr/>
      <dgm:t>
        <a:bodyPr/>
        <a:lstStyle/>
        <a:p>
          <a:endParaRPr lang="en-ID"/>
        </a:p>
      </dgm:t>
    </dgm:pt>
    <dgm:pt modelId="{C503393A-53EC-4BF5-8B0A-AC8AD9C82FBE}">
      <dgm:prSet phldrT="[Text]" phldr="0" custT="1"/>
      <dgm:spPr/>
      <dgm:t>
        <a:bodyPr/>
        <a:lstStyle/>
        <a:p>
          <a:r>
            <a:rPr lang="en-US" sz="2800" dirty="0"/>
            <a:t>Karya &amp; Dosa </a:t>
          </a:r>
          <a:r>
            <a:rPr lang="en-US" sz="2800" dirty="0" err="1"/>
            <a:t>Manusia</a:t>
          </a:r>
          <a:endParaRPr lang="en-ID" sz="2800" dirty="0"/>
        </a:p>
      </dgm:t>
    </dgm:pt>
    <dgm:pt modelId="{AB98ED73-A6A1-40D6-8A70-95AAB6193F64}" type="parTrans" cxnId="{4419D5FF-35D9-4A39-B2FF-DB7A648F93CD}">
      <dgm:prSet/>
      <dgm:spPr/>
      <dgm:t>
        <a:bodyPr/>
        <a:lstStyle/>
        <a:p>
          <a:endParaRPr lang="en-ID"/>
        </a:p>
      </dgm:t>
    </dgm:pt>
    <dgm:pt modelId="{D96C8F92-4876-4419-BC30-6BD59F80EFA7}" type="sibTrans" cxnId="{4419D5FF-35D9-4A39-B2FF-DB7A648F93CD}">
      <dgm:prSet/>
      <dgm:spPr/>
      <dgm:t>
        <a:bodyPr/>
        <a:lstStyle/>
        <a:p>
          <a:endParaRPr lang="en-ID"/>
        </a:p>
      </dgm:t>
    </dgm:pt>
    <dgm:pt modelId="{21DB1892-4B14-48D9-95DF-9BFAFE378FD9}">
      <dgm:prSet phldrT="[Text]" phldr="0"/>
      <dgm:spPr/>
      <dgm:t>
        <a:bodyPr/>
        <a:lstStyle/>
        <a:p>
          <a:r>
            <a:rPr lang="en-US" dirty="0" err="1"/>
            <a:t>Tahap</a:t>
          </a:r>
          <a:r>
            <a:rPr lang="en-US" dirty="0"/>
            <a:t> 3</a:t>
          </a:r>
          <a:endParaRPr lang="en-ID" dirty="0"/>
        </a:p>
      </dgm:t>
    </dgm:pt>
    <dgm:pt modelId="{3B513937-92FE-4660-9C5E-1594CD000EBB}" type="parTrans" cxnId="{A4222FEF-F702-400F-9CFE-51AB222A2D94}">
      <dgm:prSet/>
      <dgm:spPr/>
      <dgm:t>
        <a:bodyPr/>
        <a:lstStyle/>
        <a:p>
          <a:endParaRPr lang="en-ID"/>
        </a:p>
      </dgm:t>
    </dgm:pt>
    <dgm:pt modelId="{8EE2DFE6-6771-47A8-B847-B6A69567023A}" type="sibTrans" cxnId="{A4222FEF-F702-400F-9CFE-51AB222A2D94}">
      <dgm:prSet/>
      <dgm:spPr/>
      <dgm:t>
        <a:bodyPr/>
        <a:lstStyle/>
        <a:p>
          <a:endParaRPr lang="en-ID"/>
        </a:p>
      </dgm:t>
    </dgm:pt>
    <dgm:pt modelId="{E1AE7415-88DD-451F-9869-26DED76E914F}">
      <dgm:prSet phldrT="[Text]" phldr="0"/>
      <dgm:spPr/>
      <dgm:t>
        <a:bodyPr/>
        <a:lstStyle/>
        <a:p>
          <a:r>
            <a:rPr lang="en-US" dirty="0"/>
            <a:t>Karya </a:t>
          </a:r>
          <a:r>
            <a:rPr lang="en-US" dirty="0" err="1"/>
            <a:t>Penebusan</a:t>
          </a:r>
          <a:r>
            <a:rPr lang="en-US" dirty="0"/>
            <a:t> </a:t>
          </a:r>
          <a:r>
            <a:rPr lang="en-US" dirty="0" err="1"/>
            <a:t>dari</a:t>
          </a:r>
          <a:r>
            <a:rPr lang="en-US" dirty="0"/>
            <a:t> Tuhan</a:t>
          </a:r>
          <a:endParaRPr lang="en-ID" dirty="0"/>
        </a:p>
      </dgm:t>
    </dgm:pt>
    <dgm:pt modelId="{5561580F-C58A-4892-9A6E-11399904F2B1}" type="parTrans" cxnId="{F6173243-31A7-4DF3-94AC-918A83D6EDCF}">
      <dgm:prSet/>
      <dgm:spPr/>
      <dgm:t>
        <a:bodyPr/>
        <a:lstStyle/>
        <a:p>
          <a:endParaRPr lang="en-ID"/>
        </a:p>
      </dgm:t>
    </dgm:pt>
    <dgm:pt modelId="{DB6C3715-BA62-476E-BF8F-A2E7414C0DE9}" type="sibTrans" cxnId="{F6173243-31A7-4DF3-94AC-918A83D6EDCF}">
      <dgm:prSet/>
      <dgm:spPr/>
      <dgm:t>
        <a:bodyPr/>
        <a:lstStyle/>
        <a:p>
          <a:endParaRPr lang="en-ID"/>
        </a:p>
      </dgm:t>
    </dgm:pt>
    <dgm:pt modelId="{E99AE730-6899-4475-9D3B-3650052B866A}" type="pres">
      <dgm:prSet presAssocID="{D8D6BB52-00C7-4BB3-BA6B-994A71B062E8}" presName="rootnode" presStyleCnt="0">
        <dgm:presLayoutVars>
          <dgm:chMax/>
          <dgm:chPref/>
          <dgm:dir/>
          <dgm:animLvl val="lvl"/>
        </dgm:presLayoutVars>
      </dgm:prSet>
      <dgm:spPr/>
    </dgm:pt>
    <dgm:pt modelId="{92701B46-06BF-4ADC-9633-FB157D7DE9A3}" type="pres">
      <dgm:prSet presAssocID="{4089A60F-CC5D-4F8A-99D9-6DDDA02E811E}" presName="composite" presStyleCnt="0"/>
      <dgm:spPr/>
    </dgm:pt>
    <dgm:pt modelId="{8B4306F1-BD80-4413-89C1-3B9A11BF9716}" type="pres">
      <dgm:prSet presAssocID="{4089A60F-CC5D-4F8A-99D9-6DDDA02E811E}" presName="bentUpArrow1" presStyleLbl="alignImgPlace1" presStyleIdx="0" presStyleCnt="2" custScaleX="212694"/>
      <dgm:spPr/>
    </dgm:pt>
    <dgm:pt modelId="{2C4A7764-C8CC-4826-80AA-6FEF35BC5FE5}" type="pres">
      <dgm:prSet presAssocID="{4089A60F-CC5D-4F8A-99D9-6DDDA02E811E}" presName="ParentText" presStyleLbl="node1" presStyleIdx="0" presStyleCnt="3" custLinFactNeighborX="-59046" custLinFactNeighborY="-927">
        <dgm:presLayoutVars>
          <dgm:chMax val="1"/>
          <dgm:chPref val="1"/>
          <dgm:bulletEnabled val="1"/>
        </dgm:presLayoutVars>
      </dgm:prSet>
      <dgm:spPr/>
    </dgm:pt>
    <dgm:pt modelId="{1D77B805-959A-492B-ACFF-CC06C98270D1}" type="pres">
      <dgm:prSet presAssocID="{4089A60F-CC5D-4F8A-99D9-6DDDA02E811E}" presName="ChildText" presStyleLbl="revTx" presStyleIdx="0" presStyleCnt="3" custScaleX="358797" custLinFactNeighborX="58881" custLinFactNeighborY="0">
        <dgm:presLayoutVars>
          <dgm:chMax val="0"/>
          <dgm:chPref val="0"/>
          <dgm:bulletEnabled val="1"/>
        </dgm:presLayoutVars>
      </dgm:prSet>
      <dgm:spPr/>
    </dgm:pt>
    <dgm:pt modelId="{310C5AF3-F772-4CAA-AA46-400632D57F57}" type="pres">
      <dgm:prSet presAssocID="{1BA65547-7628-49D4-8784-4C33EECB49D8}" presName="sibTrans" presStyleCnt="0"/>
      <dgm:spPr/>
    </dgm:pt>
    <dgm:pt modelId="{83CAD437-2F17-462E-A71D-152A873BC937}" type="pres">
      <dgm:prSet presAssocID="{45F71A41-9056-4C3C-9DA8-5893F56034B5}" presName="composite" presStyleCnt="0"/>
      <dgm:spPr/>
    </dgm:pt>
    <dgm:pt modelId="{2628E430-2C82-49AE-AB26-9678E07576B7}" type="pres">
      <dgm:prSet presAssocID="{45F71A41-9056-4C3C-9DA8-5893F56034B5}" presName="bentUpArrow1" presStyleLbl="alignImgPlace1" presStyleIdx="1" presStyleCnt="2"/>
      <dgm:spPr/>
    </dgm:pt>
    <dgm:pt modelId="{F3DD6417-C4B6-4E0D-B5A2-8D89702DB1E1}" type="pres">
      <dgm:prSet presAssocID="{45F71A41-9056-4C3C-9DA8-5893F56034B5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8025A2AE-EE44-49DD-93C4-93F040588C8B}" type="pres">
      <dgm:prSet presAssocID="{45F71A41-9056-4C3C-9DA8-5893F56034B5}" presName="ChildText" presStyleLbl="revTx" presStyleIdx="1" presStyleCnt="3" custScaleX="410933" custLinFactX="60584" custLinFactNeighborX="100000" custLinFactNeighborY="4588">
        <dgm:presLayoutVars>
          <dgm:chMax val="0"/>
          <dgm:chPref val="0"/>
          <dgm:bulletEnabled val="1"/>
        </dgm:presLayoutVars>
      </dgm:prSet>
      <dgm:spPr/>
    </dgm:pt>
    <dgm:pt modelId="{FBF0B505-BDFE-41FA-B800-A74CE2FD33E1}" type="pres">
      <dgm:prSet presAssocID="{5E7349DC-960C-448D-A275-549CD6BBCEC3}" presName="sibTrans" presStyleCnt="0"/>
      <dgm:spPr/>
    </dgm:pt>
    <dgm:pt modelId="{88359CFA-B090-46AD-BD95-43C2DE7879D5}" type="pres">
      <dgm:prSet presAssocID="{21DB1892-4B14-48D9-95DF-9BFAFE378FD9}" presName="composite" presStyleCnt="0"/>
      <dgm:spPr/>
    </dgm:pt>
    <dgm:pt modelId="{942AAB18-5873-4719-AE95-6086C8DF509C}" type="pres">
      <dgm:prSet presAssocID="{21DB1892-4B14-48D9-95DF-9BFAFE378FD9}" presName="ParentText" presStyleLbl="node1" presStyleIdx="2" presStyleCnt="3" custLinFactNeighborX="-48015" custLinFactNeighborY="-2781">
        <dgm:presLayoutVars>
          <dgm:chMax val="1"/>
          <dgm:chPref val="1"/>
          <dgm:bulletEnabled val="1"/>
        </dgm:presLayoutVars>
      </dgm:prSet>
      <dgm:spPr/>
    </dgm:pt>
    <dgm:pt modelId="{D3533F90-2CD2-4879-8CBA-7FBC58095C55}" type="pres">
      <dgm:prSet presAssocID="{21DB1892-4B14-48D9-95DF-9BFAFE378FD9}" presName="FinalChildText" presStyleLbl="revTx" presStyleIdx="2" presStyleCnt="3" custScaleX="365532" custLinFactNeighborX="85645" custLinFactNeighborY="-4588">
        <dgm:presLayoutVars>
          <dgm:chMax val="0"/>
          <dgm:chPref val="0"/>
          <dgm:bulletEnabled val="1"/>
        </dgm:presLayoutVars>
      </dgm:prSet>
      <dgm:spPr/>
    </dgm:pt>
  </dgm:ptLst>
  <dgm:cxnLst>
    <dgm:cxn modelId="{E3AF3913-A96C-4E17-AE10-22C8EEDEDE48}" srcId="{4089A60F-CC5D-4F8A-99D9-6DDDA02E811E}" destId="{6125DCCD-42A9-46CC-9839-0BC78F9A186A}" srcOrd="0" destOrd="0" parTransId="{7C26C312-772B-400D-8D82-79A213A369F5}" sibTransId="{1914A4CD-701F-4320-9D52-08953C70BE46}"/>
    <dgm:cxn modelId="{BEDFE234-128F-4C21-B695-95859483C200}" type="presOf" srcId="{45F71A41-9056-4C3C-9DA8-5893F56034B5}" destId="{F3DD6417-C4B6-4E0D-B5A2-8D89702DB1E1}" srcOrd="0" destOrd="0" presId="urn:microsoft.com/office/officeart/2005/8/layout/StepDownProcess"/>
    <dgm:cxn modelId="{52122135-FF9D-4742-84B0-91288D7A70AC}" type="presOf" srcId="{E1AE7415-88DD-451F-9869-26DED76E914F}" destId="{D3533F90-2CD2-4879-8CBA-7FBC58095C55}" srcOrd="0" destOrd="0" presId="urn:microsoft.com/office/officeart/2005/8/layout/StepDownProcess"/>
    <dgm:cxn modelId="{E72DFD5D-7C4A-4667-B375-5FE1BA402547}" type="presOf" srcId="{D8D6BB52-00C7-4BB3-BA6B-994A71B062E8}" destId="{E99AE730-6899-4475-9D3B-3650052B866A}" srcOrd="0" destOrd="0" presId="urn:microsoft.com/office/officeart/2005/8/layout/StepDownProcess"/>
    <dgm:cxn modelId="{F6173243-31A7-4DF3-94AC-918A83D6EDCF}" srcId="{21DB1892-4B14-48D9-95DF-9BFAFE378FD9}" destId="{E1AE7415-88DD-451F-9869-26DED76E914F}" srcOrd="0" destOrd="0" parTransId="{5561580F-C58A-4892-9A6E-11399904F2B1}" sibTransId="{DB6C3715-BA62-476E-BF8F-A2E7414C0DE9}"/>
    <dgm:cxn modelId="{47E4DE49-72D2-4661-BEE3-B392B7E1C0B0}" type="presOf" srcId="{4089A60F-CC5D-4F8A-99D9-6DDDA02E811E}" destId="{2C4A7764-C8CC-4826-80AA-6FEF35BC5FE5}" srcOrd="0" destOrd="0" presId="urn:microsoft.com/office/officeart/2005/8/layout/StepDownProcess"/>
    <dgm:cxn modelId="{E13DCF53-DB01-48A5-A1C1-030140D4CF30}" srcId="{D8D6BB52-00C7-4BB3-BA6B-994A71B062E8}" destId="{45F71A41-9056-4C3C-9DA8-5893F56034B5}" srcOrd="1" destOrd="0" parTransId="{3A0DA204-5B32-4164-AACF-BBA30F049EB5}" sibTransId="{5E7349DC-960C-448D-A275-549CD6BBCEC3}"/>
    <dgm:cxn modelId="{9030C575-EC63-4C19-AAF3-E91B151EEDAB}" type="presOf" srcId="{21DB1892-4B14-48D9-95DF-9BFAFE378FD9}" destId="{942AAB18-5873-4719-AE95-6086C8DF509C}" srcOrd="0" destOrd="0" presId="urn:microsoft.com/office/officeart/2005/8/layout/StepDownProcess"/>
    <dgm:cxn modelId="{C7015B87-C6FB-4B18-8282-DA13827B1E3B}" srcId="{D8D6BB52-00C7-4BB3-BA6B-994A71B062E8}" destId="{4089A60F-CC5D-4F8A-99D9-6DDDA02E811E}" srcOrd="0" destOrd="0" parTransId="{CCC67218-1899-4CD4-84A4-3CC43BA9AA62}" sibTransId="{1BA65547-7628-49D4-8784-4C33EECB49D8}"/>
    <dgm:cxn modelId="{01B8DDEC-496B-42F8-8A67-F4AB6890D4F8}" type="presOf" srcId="{6125DCCD-42A9-46CC-9839-0BC78F9A186A}" destId="{1D77B805-959A-492B-ACFF-CC06C98270D1}" srcOrd="0" destOrd="0" presId="urn:microsoft.com/office/officeart/2005/8/layout/StepDownProcess"/>
    <dgm:cxn modelId="{A4222FEF-F702-400F-9CFE-51AB222A2D94}" srcId="{D8D6BB52-00C7-4BB3-BA6B-994A71B062E8}" destId="{21DB1892-4B14-48D9-95DF-9BFAFE378FD9}" srcOrd="2" destOrd="0" parTransId="{3B513937-92FE-4660-9C5E-1594CD000EBB}" sibTransId="{8EE2DFE6-6771-47A8-B847-B6A69567023A}"/>
    <dgm:cxn modelId="{419ADCFE-2A54-4481-92A3-17F063A9E38D}" type="presOf" srcId="{C503393A-53EC-4BF5-8B0A-AC8AD9C82FBE}" destId="{8025A2AE-EE44-49DD-93C4-93F040588C8B}" srcOrd="0" destOrd="0" presId="urn:microsoft.com/office/officeart/2005/8/layout/StepDownProcess"/>
    <dgm:cxn modelId="{4419D5FF-35D9-4A39-B2FF-DB7A648F93CD}" srcId="{45F71A41-9056-4C3C-9DA8-5893F56034B5}" destId="{C503393A-53EC-4BF5-8B0A-AC8AD9C82FBE}" srcOrd="0" destOrd="0" parTransId="{AB98ED73-A6A1-40D6-8A70-95AAB6193F64}" sibTransId="{D96C8F92-4876-4419-BC30-6BD59F80EFA7}"/>
    <dgm:cxn modelId="{5A834241-3060-4698-A876-CA055095691C}" type="presParOf" srcId="{E99AE730-6899-4475-9D3B-3650052B866A}" destId="{92701B46-06BF-4ADC-9633-FB157D7DE9A3}" srcOrd="0" destOrd="0" presId="urn:microsoft.com/office/officeart/2005/8/layout/StepDownProcess"/>
    <dgm:cxn modelId="{73D0FC0B-DD44-4F2C-B786-EF78A38501F3}" type="presParOf" srcId="{92701B46-06BF-4ADC-9633-FB157D7DE9A3}" destId="{8B4306F1-BD80-4413-89C1-3B9A11BF9716}" srcOrd="0" destOrd="0" presId="urn:microsoft.com/office/officeart/2005/8/layout/StepDownProcess"/>
    <dgm:cxn modelId="{9F2BB70A-2F49-4ACF-B2F1-33B71045D8AD}" type="presParOf" srcId="{92701B46-06BF-4ADC-9633-FB157D7DE9A3}" destId="{2C4A7764-C8CC-4826-80AA-6FEF35BC5FE5}" srcOrd="1" destOrd="0" presId="urn:microsoft.com/office/officeart/2005/8/layout/StepDownProcess"/>
    <dgm:cxn modelId="{808DBB84-2A52-49F4-8FEC-8194BBA0ECDC}" type="presParOf" srcId="{92701B46-06BF-4ADC-9633-FB157D7DE9A3}" destId="{1D77B805-959A-492B-ACFF-CC06C98270D1}" srcOrd="2" destOrd="0" presId="urn:microsoft.com/office/officeart/2005/8/layout/StepDownProcess"/>
    <dgm:cxn modelId="{A5B41E02-E973-47CE-AE1F-37ED8491FD92}" type="presParOf" srcId="{E99AE730-6899-4475-9D3B-3650052B866A}" destId="{310C5AF3-F772-4CAA-AA46-400632D57F57}" srcOrd="1" destOrd="0" presId="urn:microsoft.com/office/officeart/2005/8/layout/StepDownProcess"/>
    <dgm:cxn modelId="{072C1E58-F373-4076-BE24-532C23017BFE}" type="presParOf" srcId="{E99AE730-6899-4475-9D3B-3650052B866A}" destId="{83CAD437-2F17-462E-A71D-152A873BC937}" srcOrd="2" destOrd="0" presId="urn:microsoft.com/office/officeart/2005/8/layout/StepDownProcess"/>
    <dgm:cxn modelId="{527A93BD-52F4-49F5-970B-F1507357BEEF}" type="presParOf" srcId="{83CAD437-2F17-462E-A71D-152A873BC937}" destId="{2628E430-2C82-49AE-AB26-9678E07576B7}" srcOrd="0" destOrd="0" presId="urn:microsoft.com/office/officeart/2005/8/layout/StepDownProcess"/>
    <dgm:cxn modelId="{B926A6FE-51A1-4E37-8783-DBA4ADE94243}" type="presParOf" srcId="{83CAD437-2F17-462E-A71D-152A873BC937}" destId="{F3DD6417-C4B6-4E0D-B5A2-8D89702DB1E1}" srcOrd="1" destOrd="0" presId="urn:microsoft.com/office/officeart/2005/8/layout/StepDownProcess"/>
    <dgm:cxn modelId="{3FCD2EAF-FF7D-485E-86DE-59A5009F9AD3}" type="presParOf" srcId="{83CAD437-2F17-462E-A71D-152A873BC937}" destId="{8025A2AE-EE44-49DD-93C4-93F040588C8B}" srcOrd="2" destOrd="0" presId="urn:microsoft.com/office/officeart/2005/8/layout/StepDownProcess"/>
    <dgm:cxn modelId="{18353440-CF52-4F21-8ED8-2385C5BDA5C8}" type="presParOf" srcId="{E99AE730-6899-4475-9D3B-3650052B866A}" destId="{FBF0B505-BDFE-41FA-B800-A74CE2FD33E1}" srcOrd="3" destOrd="0" presId="urn:microsoft.com/office/officeart/2005/8/layout/StepDownProcess"/>
    <dgm:cxn modelId="{AA9DA769-1440-4EA6-9CC4-6A272B4E355C}" type="presParOf" srcId="{E99AE730-6899-4475-9D3B-3650052B866A}" destId="{88359CFA-B090-46AD-BD95-43C2DE7879D5}" srcOrd="4" destOrd="0" presId="urn:microsoft.com/office/officeart/2005/8/layout/StepDownProcess"/>
    <dgm:cxn modelId="{16D0EFE9-DCE8-41FD-A91D-114239BF9198}" type="presParOf" srcId="{88359CFA-B090-46AD-BD95-43C2DE7879D5}" destId="{942AAB18-5873-4719-AE95-6086C8DF509C}" srcOrd="0" destOrd="0" presId="urn:microsoft.com/office/officeart/2005/8/layout/StepDownProcess"/>
    <dgm:cxn modelId="{87EF4FDA-6250-4355-BC16-AB33402E94E1}" type="presParOf" srcId="{88359CFA-B090-46AD-BD95-43C2DE7879D5}" destId="{D3533F90-2CD2-4879-8CBA-7FBC58095C55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15FEBD-1580-4E03-8FD5-39673A164F73}" type="doc">
      <dgm:prSet loTypeId="urn:microsoft.com/office/officeart/2005/8/layout/bProcess4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ID"/>
        </a:p>
      </dgm:t>
    </dgm:pt>
    <dgm:pt modelId="{9F816D84-1522-417B-9381-9BBCCC6F400B}">
      <dgm:prSet phldrT="[Text]" phldr="0"/>
      <dgm:spPr/>
      <dgm:t>
        <a:bodyPr/>
        <a:lstStyle/>
        <a:p>
          <a:r>
            <a:rPr lang="en-US" dirty="0" err="1"/>
            <a:t>Penerimaan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penuh</a:t>
          </a:r>
          <a:r>
            <a:rPr lang="en-US" dirty="0"/>
            <a:t> </a:t>
          </a:r>
          <a:r>
            <a:rPr lang="en-US" dirty="0" err="1"/>
            <a:t>percaya</a:t>
          </a:r>
          <a:r>
            <a:rPr lang="en-US" dirty="0"/>
            <a:t> pada </a:t>
          </a:r>
          <a:r>
            <a:rPr lang="en-US" dirty="0" err="1"/>
            <a:t>Firman</a:t>
          </a:r>
          <a:r>
            <a:rPr lang="en-US" dirty="0"/>
            <a:t> Tuhan</a:t>
          </a:r>
          <a:endParaRPr lang="en-ID" dirty="0"/>
        </a:p>
      </dgm:t>
    </dgm:pt>
    <dgm:pt modelId="{A37B3627-F8C8-4A43-94AE-3ABC90A73863}" type="parTrans" cxnId="{0D9DE690-6528-4994-B3D1-CC4DF2476616}">
      <dgm:prSet/>
      <dgm:spPr/>
      <dgm:t>
        <a:bodyPr/>
        <a:lstStyle/>
        <a:p>
          <a:endParaRPr lang="en-ID"/>
        </a:p>
      </dgm:t>
    </dgm:pt>
    <dgm:pt modelId="{F57296E4-BC15-473C-AD1E-959405DD8BF6}" type="sibTrans" cxnId="{0D9DE690-6528-4994-B3D1-CC4DF2476616}">
      <dgm:prSet/>
      <dgm:spPr/>
      <dgm:t>
        <a:bodyPr/>
        <a:lstStyle/>
        <a:p>
          <a:endParaRPr lang="en-ID"/>
        </a:p>
      </dgm:t>
    </dgm:pt>
    <dgm:pt modelId="{39B9E83F-EC20-45CA-9B96-A607C85384E3}">
      <dgm:prSet phldrT="[Text]" phldr="0"/>
      <dgm:spPr/>
      <dgm:t>
        <a:bodyPr/>
        <a:lstStyle/>
        <a:p>
          <a:r>
            <a:rPr lang="en-US" dirty="0" err="1"/>
            <a:t>Menyadari</a:t>
          </a:r>
          <a:r>
            <a:rPr lang="en-US" dirty="0"/>
            <a:t> </a:t>
          </a:r>
          <a:r>
            <a:rPr lang="en-US" dirty="0" err="1"/>
            <a:t>sebagai</a:t>
          </a:r>
          <a:r>
            <a:rPr lang="en-US" dirty="0"/>
            <a:t> orang </a:t>
          </a:r>
          <a:r>
            <a:rPr lang="en-US" dirty="0" err="1"/>
            <a:t>berdosa</a:t>
          </a:r>
          <a:endParaRPr lang="en-ID" dirty="0"/>
        </a:p>
      </dgm:t>
    </dgm:pt>
    <dgm:pt modelId="{ADAAF361-344F-4AE3-820E-7B1795533157}" type="parTrans" cxnId="{22D71EAE-E39E-46A0-987C-8FDA51A63D11}">
      <dgm:prSet/>
      <dgm:spPr/>
      <dgm:t>
        <a:bodyPr/>
        <a:lstStyle/>
        <a:p>
          <a:endParaRPr lang="en-ID"/>
        </a:p>
      </dgm:t>
    </dgm:pt>
    <dgm:pt modelId="{63C83D9B-FF48-4D58-A0F8-678A5C77C841}" type="sibTrans" cxnId="{22D71EAE-E39E-46A0-987C-8FDA51A63D11}">
      <dgm:prSet/>
      <dgm:spPr/>
      <dgm:t>
        <a:bodyPr/>
        <a:lstStyle/>
        <a:p>
          <a:endParaRPr lang="en-ID"/>
        </a:p>
      </dgm:t>
    </dgm:pt>
    <dgm:pt modelId="{2AE7E53F-C6DE-49BF-ADE9-8D954BC8FB47}">
      <dgm:prSet phldrT="[Text]" phldr="0"/>
      <dgm:spPr/>
      <dgm:t>
        <a:bodyPr/>
        <a:lstStyle/>
        <a:p>
          <a:r>
            <a:rPr lang="en-US" dirty="0" err="1"/>
            <a:t>Berharap</a:t>
          </a:r>
          <a:r>
            <a:rPr lang="en-US" dirty="0"/>
            <a:t> pada </a:t>
          </a:r>
          <a:r>
            <a:rPr lang="en-US" dirty="0" err="1"/>
            <a:t>kasih</a:t>
          </a:r>
          <a:r>
            <a:rPr lang="en-US" dirty="0"/>
            <a:t> </a:t>
          </a:r>
          <a:r>
            <a:rPr lang="en-US" dirty="0" err="1"/>
            <a:t>karunia</a:t>
          </a:r>
          <a:r>
            <a:rPr lang="en-US" dirty="0"/>
            <a:t> Allah</a:t>
          </a:r>
          <a:endParaRPr lang="en-ID" dirty="0"/>
        </a:p>
      </dgm:t>
    </dgm:pt>
    <dgm:pt modelId="{B490D63C-82C7-4F80-BDFA-96037B54493F}" type="parTrans" cxnId="{0C82BED0-0D4E-4CF7-9675-105DEA7BEBFC}">
      <dgm:prSet/>
      <dgm:spPr/>
      <dgm:t>
        <a:bodyPr/>
        <a:lstStyle/>
        <a:p>
          <a:endParaRPr lang="en-ID"/>
        </a:p>
      </dgm:t>
    </dgm:pt>
    <dgm:pt modelId="{B0508675-29C4-46AB-BD48-B91FA2EBA112}" type="sibTrans" cxnId="{0C82BED0-0D4E-4CF7-9675-105DEA7BEBFC}">
      <dgm:prSet/>
      <dgm:spPr/>
      <dgm:t>
        <a:bodyPr/>
        <a:lstStyle/>
        <a:p>
          <a:endParaRPr lang="en-ID"/>
        </a:p>
      </dgm:t>
    </dgm:pt>
    <dgm:pt modelId="{D812F2D0-1298-4072-BDF1-F1CEC7179CE4}">
      <dgm:prSet phldrT="[Text]"/>
      <dgm:spPr/>
      <dgm:t>
        <a:bodyPr/>
        <a:lstStyle/>
        <a:p>
          <a:r>
            <a:rPr lang="en-US" dirty="0"/>
            <a:t>Mulai </a:t>
          </a:r>
          <a:r>
            <a:rPr lang="en-US" dirty="0" err="1"/>
            <a:t>Mencintai</a:t>
          </a:r>
          <a:r>
            <a:rPr lang="en-US" dirty="0"/>
            <a:t> Tuhan</a:t>
          </a:r>
          <a:endParaRPr lang="en-ID" dirty="0"/>
        </a:p>
      </dgm:t>
    </dgm:pt>
    <dgm:pt modelId="{0BDD0CEE-2BCF-4636-A4F9-DB3D87F1D5B6}" type="parTrans" cxnId="{77C224C6-748A-48D1-9430-51F82F9903EB}">
      <dgm:prSet/>
      <dgm:spPr/>
      <dgm:t>
        <a:bodyPr/>
        <a:lstStyle/>
        <a:p>
          <a:endParaRPr lang="en-ID"/>
        </a:p>
      </dgm:t>
    </dgm:pt>
    <dgm:pt modelId="{DB9B0BEA-A8F2-4CB8-8606-A24A0248AD23}" type="sibTrans" cxnId="{77C224C6-748A-48D1-9430-51F82F9903EB}">
      <dgm:prSet/>
      <dgm:spPr/>
      <dgm:t>
        <a:bodyPr/>
        <a:lstStyle/>
        <a:p>
          <a:endParaRPr lang="en-ID"/>
        </a:p>
      </dgm:t>
    </dgm:pt>
    <dgm:pt modelId="{5DB98AF7-35B6-4843-B4C9-04B9B3038601}">
      <dgm:prSet phldrT="[Text]" phldr="0"/>
      <dgm:spPr/>
      <dgm:t>
        <a:bodyPr/>
        <a:lstStyle/>
        <a:p>
          <a:r>
            <a:rPr lang="en-US" dirty="0" err="1"/>
            <a:t>Meninggalkan</a:t>
          </a:r>
          <a:r>
            <a:rPr lang="en-US" dirty="0"/>
            <a:t> Dosa</a:t>
          </a:r>
          <a:endParaRPr lang="en-ID" dirty="0"/>
        </a:p>
      </dgm:t>
    </dgm:pt>
    <dgm:pt modelId="{A100D211-A2E4-458A-BE9C-A146F6F42E59}" type="parTrans" cxnId="{F2413F53-3945-4762-98FF-6B4EF822F583}">
      <dgm:prSet/>
      <dgm:spPr/>
      <dgm:t>
        <a:bodyPr/>
        <a:lstStyle/>
        <a:p>
          <a:endParaRPr lang="en-ID"/>
        </a:p>
      </dgm:t>
    </dgm:pt>
    <dgm:pt modelId="{673EE16A-FC13-4D8C-8292-5CB09550B7E7}" type="sibTrans" cxnId="{F2413F53-3945-4762-98FF-6B4EF822F583}">
      <dgm:prSet/>
      <dgm:spPr/>
      <dgm:t>
        <a:bodyPr/>
        <a:lstStyle/>
        <a:p>
          <a:endParaRPr lang="en-ID"/>
        </a:p>
      </dgm:t>
    </dgm:pt>
    <dgm:pt modelId="{82F5D625-8DC5-45AC-9896-2946E691A278}">
      <dgm:prSet phldrT="[Text]" phldr="0"/>
      <dgm:spPr/>
      <dgm:t>
        <a:bodyPr/>
        <a:lstStyle/>
        <a:p>
          <a:r>
            <a:rPr lang="en-US" dirty="0"/>
            <a:t>Sedia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taat</a:t>
          </a:r>
          <a:r>
            <a:rPr lang="en-US" dirty="0"/>
            <a:t> pada </a:t>
          </a:r>
          <a:r>
            <a:rPr lang="en-US" dirty="0" err="1"/>
            <a:t>perintah</a:t>
          </a:r>
          <a:endParaRPr lang="en-ID" dirty="0"/>
        </a:p>
      </dgm:t>
    </dgm:pt>
    <dgm:pt modelId="{FD7A0172-06DB-4DD7-B2C6-E33DCD029181}" type="parTrans" cxnId="{24158AB0-82FC-4CF8-8E61-F257E30567EE}">
      <dgm:prSet/>
      <dgm:spPr/>
      <dgm:t>
        <a:bodyPr/>
        <a:lstStyle/>
        <a:p>
          <a:endParaRPr lang="en-ID"/>
        </a:p>
      </dgm:t>
    </dgm:pt>
    <dgm:pt modelId="{BAC74ED4-DF71-43DF-97A0-0D5487926E90}" type="sibTrans" cxnId="{24158AB0-82FC-4CF8-8E61-F257E30567EE}">
      <dgm:prSet/>
      <dgm:spPr/>
      <dgm:t>
        <a:bodyPr/>
        <a:lstStyle/>
        <a:p>
          <a:endParaRPr lang="en-ID"/>
        </a:p>
      </dgm:t>
    </dgm:pt>
    <dgm:pt modelId="{4A3AABA1-24EC-4DE4-B856-0DFF230AC323}">
      <dgm:prSet phldrT="[Text]" phldr="0"/>
      <dgm:spPr/>
      <dgm:t>
        <a:bodyPr/>
        <a:lstStyle/>
        <a:p>
          <a:r>
            <a:rPr lang="en-US" dirty="0" err="1"/>
            <a:t>Dibaptis</a:t>
          </a:r>
          <a:endParaRPr lang="en-ID" dirty="0"/>
        </a:p>
      </dgm:t>
    </dgm:pt>
    <dgm:pt modelId="{61FB4CF0-4BE3-4E8D-ABAC-0647E31F883E}" type="parTrans" cxnId="{7EE57C03-AD1D-401C-9F1E-5A9DBB721191}">
      <dgm:prSet/>
      <dgm:spPr/>
      <dgm:t>
        <a:bodyPr/>
        <a:lstStyle/>
        <a:p>
          <a:endParaRPr lang="en-ID"/>
        </a:p>
      </dgm:t>
    </dgm:pt>
    <dgm:pt modelId="{914542F8-69AB-497E-9284-A84427507BEA}" type="sibTrans" cxnId="{7EE57C03-AD1D-401C-9F1E-5A9DBB721191}">
      <dgm:prSet/>
      <dgm:spPr/>
      <dgm:t>
        <a:bodyPr/>
        <a:lstStyle/>
        <a:p>
          <a:endParaRPr lang="en-ID"/>
        </a:p>
      </dgm:t>
    </dgm:pt>
    <dgm:pt modelId="{1CF79CEA-3B53-4FDA-B041-AE7990A18213}" type="pres">
      <dgm:prSet presAssocID="{4D15FEBD-1580-4E03-8FD5-39673A164F73}" presName="Name0" presStyleCnt="0">
        <dgm:presLayoutVars>
          <dgm:dir/>
          <dgm:resizeHandles/>
        </dgm:presLayoutVars>
      </dgm:prSet>
      <dgm:spPr/>
    </dgm:pt>
    <dgm:pt modelId="{C4F56F5F-0305-48E4-B343-E6CC5937F425}" type="pres">
      <dgm:prSet presAssocID="{9F816D84-1522-417B-9381-9BBCCC6F400B}" presName="compNode" presStyleCnt="0"/>
      <dgm:spPr/>
    </dgm:pt>
    <dgm:pt modelId="{7DDB28A6-F39D-4C1A-A332-566A2D93BF3A}" type="pres">
      <dgm:prSet presAssocID="{9F816D84-1522-417B-9381-9BBCCC6F400B}" presName="dummyConnPt" presStyleCnt="0"/>
      <dgm:spPr/>
    </dgm:pt>
    <dgm:pt modelId="{CEA5E54B-5F6B-494E-AA76-000BB76CDF15}" type="pres">
      <dgm:prSet presAssocID="{9F816D84-1522-417B-9381-9BBCCC6F400B}" presName="node" presStyleLbl="node1" presStyleIdx="0" presStyleCnt="7">
        <dgm:presLayoutVars>
          <dgm:bulletEnabled val="1"/>
        </dgm:presLayoutVars>
      </dgm:prSet>
      <dgm:spPr/>
    </dgm:pt>
    <dgm:pt modelId="{122FBF80-9C1B-407C-A7D3-1B46F44DFFF4}" type="pres">
      <dgm:prSet presAssocID="{F57296E4-BC15-473C-AD1E-959405DD8BF6}" presName="sibTrans" presStyleLbl="bgSibTrans2D1" presStyleIdx="0" presStyleCnt="6"/>
      <dgm:spPr/>
    </dgm:pt>
    <dgm:pt modelId="{90A58959-EDDC-4A11-B0B1-51594ACB6A8B}" type="pres">
      <dgm:prSet presAssocID="{39B9E83F-EC20-45CA-9B96-A607C85384E3}" presName="compNode" presStyleCnt="0"/>
      <dgm:spPr/>
    </dgm:pt>
    <dgm:pt modelId="{7B742D99-C6BF-49D1-B411-AC9350047178}" type="pres">
      <dgm:prSet presAssocID="{39B9E83F-EC20-45CA-9B96-A607C85384E3}" presName="dummyConnPt" presStyleCnt="0"/>
      <dgm:spPr/>
    </dgm:pt>
    <dgm:pt modelId="{68F09556-3137-4E39-BD13-372F49645EBE}" type="pres">
      <dgm:prSet presAssocID="{39B9E83F-EC20-45CA-9B96-A607C85384E3}" presName="node" presStyleLbl="node1" presStyleIdx="1" presStyleCnt="7">
        <dgm:presLayoutVars>
          <dgm:bulletEnabled val="1"/>
        </dgm:presLayoutVars>
      </dgm:prSet>
      <dgm:spPr/>
    </dgm:pt>
    <dgm:pt modelId="{1E8DD152-B668-4023-A21B-484618A86A18}" type="pres">
      <dgm:prSet presAssocID="{63C83D9B-FF48-4D58-A0F8-678A5C77C841}" presName="sibTrans" presStyleLbl="bgSibTrans2D1" presStyleIdx="1" presStyleCnt="6"/>
      <dgm:spPr/>
    </dgm:pt>
    <dgm:pt modelId="{829B8F0A-F8BA-479A-9F7A-C54A091017AC}" type="pres">
      <dgm:prSet presAssocID="{2AE7E53F-C6DE-49BF-ADE9-8D954BC8FB47}" presName="compNode" presStyleCnt="0"/>
      <dgm:spPr/>
    </dgm:pt>
    <dgm:pt modelId="{439038F3-074C-4AA0-B654-C3EE2B7B31E2}" type="pres">
      <dgm:prSet presAssocID="{2AE7E53F-C6DE-49BF-ADE9-8D954BC8FB47}" presName="dummyConnPt" presStyleCnt="0"/>
      <dgm:spPr/>
    </dgm:pt>
    <dgm:pt modelId="{5CB85271-24B9-4F3B-A56F-D54C37022609}" type="pres">
      <dgm:prSet presAssocID="{2AE7E53F-C6DE-49BF-ADE9-8D954BC8FB47}" presName="node" presStyleLbl="node1" presStyleIdx="2" presStyleCnt="7">
        <dgm:presLayoutVars>
          <dgm:bulletEnabled val="1"/>
        </dgm:presLayoutVars>
      </dgm:prSet>
      <dgm:spPr/>
    </dgm:pt>
    <dgm:pt modelId="{8180D203-60B3-49F2-AB8A-FCC3B01D53A9}" type="pres">
      <dgm:prSet presAssocID="{B0508675-29C4-46AB-BD48-B91FA2EBA112}" presName="sibTrans" presStyleLbl="bgSibTrans2D1" presStyleIdx="2" presStyleCnt="6"/>
      <dgm:spPr/>
    </dgm:pt>
    <dgm:pt modelId="{E469368F-37E4-47C6-AE0D-8C470478C660}" type="pres">
      <dgm:prSet presAssocID="{D812F2D0-1298-4072-BDF1-F1CEC7179CE4}" presName="compNode" presStyleCnt="0"/>
      <dgm:spPr/>
    </dgm:pt>
    <dgm:pt modelId="{563C6542-9AFB-46A6-9D00-4D3981A44CFB}" type="pres">
      <dgm:prSet presAssocID="{D812F2D0-1298-4072-BDF1-F1CEC7179CE4}" presName="dummyConnPt" presStyleCnt="0"/>
      <dgm:spPr/>
    </dgm:pt>
    <dgm:pt modelId="{D0296F75-09BF-490A-A6A6-088D79F11EAD}" type="pres">
      <dgm:prSet presAssocID="{D812F2D0-1298-4072-BDF1-F1CEC7179CE4}" presName="node" presStyleLbl="node1" presStyleIdx="3" presStyleCnt="7">
        <dgm:presLayoutVars>
          <dgm:bulletEnabled val="1"/>
        </dgm:presLayoutVars>
      </dgm:prSet>
      <dgm:spPr/>
    </dgm:pt>
    <dgm:pt modelId="{7E058791-D99E-4BDC-82ED-B0ABA129ABC2}" type="pres">
      <dgm:prSet presAssocID="{DB9B0BEA-A8F2-4CB8-8606-A24A0248AD23}" presName="sibTrans" presStyleLbl="bgSibTrans2D1" presStyleIdx="3" presStyleCnt="6"/>
      <dgm:spPr/>
    </dgm:pt>
    <dgm:pt modelId="{7CAEECB1-8853-4AEC-BCA4-DCEA148FED14}" type="pres">
      <dgm:prSet presAssocID="{5DB98AF7-35B6-4843-B4C9-04B9B3038601}" presName="compNode" presStyleCnt="0"/>
      <dgm:spPr/>
    </dgm:pt>
    <dgm:pt modelId="{E8375D13-90E1-4A97-8CBA-94C6A7833B86}" type="pres">
      <dgm:prSet presAssocID="{5DB98AF7-35B6-4843-B4C9-04B9B3038601}" presName="dummyConnPt" presStyleCnt="0"/>
      <dgm:spPr/>
    </dgm:pt>
    <dgm:pt modelId="{D5F51B2C-A98B-4AC9-9101-06B0A7209098}" type="pres">
      <dgm:prSet presAssocID="{5DB98AF7-35B6-4843-B4C9-04B9B3038601}" presName="node" presStyleLbl="node1" presStyleIdx="4" presStyleCnt="7">
        <dgm:presLayoutVars>
          <dgm:bulletEnabled val="1"/>
        </dgm:presLayoutVars>
      </dgm:prSet>
      <dgm:spPr/>
    </dgm:pt>
    <dgm:pt modelId="{D09D0942-5384-4A48-AF81-739FA1E6A5FF}" type="pres">
      <dgm:prSet presAssocID="{673EE16A-FC13-4D8C-8292-5CB09550B7E7}" presName="sibTrans" presStyleLbl="bgSibTrans2D1" presStyleIdx="4" presStyleCnt="6"/>
      <dgm:spPr/>
    </dgm:pt>
    <dgm:pt modelId="{09663F8E-1E75-4A59-A52A-7358FA56CD7B}" type="pres">
      <dgm:prSet presAssocID="{82F5D625-8DC5-45AC-9896-2946E691A278}" presName="compNode" presStyleCnt="0"/>
      <dgm:spPr/>
    </dgm:pt>
    <dgm:pt modelId="{47B93431-4E10-40BF-8E37-0E2350D61E68}" type="pres">
      <dgm:prSet presAssocID="{82F5D625-8DC5-45AC-9896-2946E691A278}" presName="dummyConnPt" presStyleCnt="0"/>
      <dgm:spPr/>
    </dgm:pt>
    <dgm:pt modelId="{40C66BE5-5882-43BC-88E2-7D6795522097}" type="pres">
      <dgm:prSet presAssocID="{82F5D625-8DC5-45AC-9896-2946E691A278}" presName="node" presStyleLbl="node1" presStyleIdx="5" presStyleCnt="7">
        <dgm:presLayoutVars>
          <dgm:bulletEnabled val="1"/>
        </dgm:presLayoutVars>
      </dgm:prSet>
      <dgm:spPr/>
    </dgm:pt>
    <dgm:pt modelId="{16A9709E-454F-46FC-8A42-C048E5FC60C3}" type="pres">
      <dgm:prSet presAssocID="{BAC74ED4-DF71-43DF-97A0-0D5487926E90}" presName="sibTrans" presStyleLbl="bgSibTrans2D1" presStyleIdx="5" presStyleCnt="6"/>
      <dgm:spPr/>
    </dgm:pt>
    <dgm:pt modelId="{7098A393-8268-455F-AE8F-023C5D617D4E}" type="pres">
      <dgm:prSet presAssocID="{4A3AABA1-24EC-4DE4-B856-0DFF230AC323}" presName="compNode" presStyleCnt="0"/>
      <dgm:spPr/>
    </dgm:pt>
    <dgm:pt modelId="{0D56E08A-481A-451C-9855-871AC7F5E72E}" type="pres">
      <dgm:prSet presAssocID="{4A3AABA1-24EC-4DE4-B856-0DFF230AC323}" presName="dummyConnPt" presStyleCnt="0"/>
      <dgm:spPr/>
    </dgm:pt>
    <dgm:pt modelId="{9B7BDA68-682B-4CBF-89E9-F7B466F4625C}" type="pres">
      <dgm:prSet presAssocID="{4A3AABA1-24EC-4DE4-B856-0DFF230AC323}" presName="node" presStyleLbl="node1" presStyleIdx="6" presStyleCnt="7">
        <dgm:presLayoutVars>
          <dgm:bulletEnabled val="1"/>
        </dgm:presLayoutVars>
      </dgm:prSet>
      <dgm:spPr/>
    </dgm:pt>
  </dgm:ptLst>
  <dgm:cxnLst>
    <dgm:cxn modelId="{7EE57C03-AD1D-401C-9F1E-5A9DBB721191}" srcId="{4D15FEBD-1580-4E03-8FD5-39673A164F73}" destId="{4A3AABA1-24EC-4DE4-B856-0DFF230AC323}" srcOrd="6" destOrd="0" parTransId="{61FB4CF0-4BE3-4E8D-ABAC-0647E31F883E}" sibTransId="{914542F8-69AB-497E-9284-A84427507BEA}"/>
    <dgm:cxn modelId="{B0875324-0B25-4CE5-9B15-6DA9968ED197}" type="presOf" srcId="{2AE7E53F-C6DE-49BF-ADE9-8D954BC8FB47}" destId="{5CB85271-24B9-4F3B-A56F-D54C37022609}" srcOrd="0" destOrd="0" presId="urn:microsoft.com/office/officeart/2005/8/layout/bProcess4"/>
    <dgm:cxn modelId="{82B42F2C-AB1F-466B-9F71-32A8CE45B530}" type="presOf" srcId="{39B9E83F-EC20-45CA-9B96-A607C85384E3}" destId="{68F09556-3137-4E39-BD13-372F49645EBE}" srcOrd="0" destOrd="0" presId="urn:microsoft.com/office/officeart/2005/8/layout/bProcess4"/>
    <dgm:cxn modelId="{0D157F30-BBAA-439A-B162-1F95D166EF33}" type="presOf" srcId="{F57296E4-BC15-473C-AD1E-959405DD8BF6}" destId="{122FBF80-9C1B-407C-A7D3-1B46F44DFFF4}" srcOrd="0" destOrd="0" presId="urn:microsoft.com/office/officeart/2005/8/layout/bProcess4"/>
    <dgm:cxn modelId="{76598F4B-C86D-4A7D-BD0E-F8FB75BBFA53}" type="presOf" srcId="{D812F2D0-1298-4072-BDF1-F1CEC7179CE4}" destId="{D0296F75-09BF-490A-A6A6-088D79F11EAD}" srcOrd="0" destOrd="0" presId="urn:microsoft.com/office/officeart/2005/8/layout/bProcess4"/>
    <dgm:cxn modelId="{EC8F4052-6ADF-4935-AE1A-3BEFD38285DF}" type="presOf" srcId="{4D15FEBD-1580-4E03-8FD5-39673A164F73}" destId="{1CF79CEA-3B53-4FDA-B041-AE7990A18213}" srcOrd="0" destOrd="0" presId="urn:microsoft.com/office/officeart/2005/8/layout/bProcess4"/>
    <dgm:cxn modelId="{F2413F53-3945-4762-98FF-6B4EF822F583}" srcId="{4D15FEBD-1580-4E03-8FD5-39673A164F73}" destId="{5DB98AF7-35B6-4843-B4C9-04B9B3038601}" srcOrd="4" destOrd="0" parTransId="{A100D211-A2E4-458A-BE9C-A146F6F42E59}" sibTransId="{673EE16A-FC13-4D8C-8292-5CB09550B7E7}"/>
    <dgm:cxn modelId="{89648C79-FD36-414A-9F03-EAF2BEB58DA7}" type="presOf" srcId="{BAC74ED4-DF71-43DF-97A0-0D5487926E90}" destId="{16A9709E-454F-46FC-8A42-C048E5FC60C3}" srcOrd="0" destOrd="0" presId="urn:microsoft.com/office/officeart/2005/8/layout/bProcess4"/>
    <dgm:cxn modelId="{14998F7D-1669-48A0-A669-CB2AC516A42C}" type="presOf" srcId="{82F5D625-8DC5-45AC-9896-2946E691A278}" destId="{40C66BE5-5882-43BC-88E2-7D6795522097}" srcOrd="0" destOrd="0" presId="urn:microsoft.com/office/officeart/2005/8/layout/bProcess4"/>
    <dgm:cxn modelId="{C055FD7D-B624-499F-9E76-15F5E77ACEF6}" type="presOf" srcId="{5DB98AF7-35B6-4843-B4C9-04B9B3038601}" destId="{D5F51B2C-A98B-4AC9-9101-06B0A7209098}" srcOrd="0" destOrd="0" presId="urn:microsoft.com/office/officeart/2005/8/layout/bProcess4"/>
    <dgm:cxn modelId="{68242A87-8854-4F5F-A94D-4CDD147F9423}" type="presOf" srcId="{4A3AABA1-24EC-4DE4-B856-0DFF230AC323}" destId="{9B7BDA68-682B-4CBF-89E9-F7B466F4625C}" srcOrd="0" destOrd="0" presId="urn:microsoft.com/office/officeart/2005/8/layout/bProcess4"/>
    <dgm:cxn modelId="{6743B589-8FE6-463B-BB9D-FB3EBD3DD89D}" type="presOf" srcId="{9F816D84-1522-417B-9381-9BBCCC6F400B}" destId="{CEA5E54B-5F6B-494E-AA76-000BB76CDF15}" srcOrd="0" destOrd="0" presId="urn:microsoft.com/office/officeart/2005/8/layout/bProcess4"/>
    <dgm:cxn modelId="{0D9DE690-6528-4994-B3D1-CC4DF2476616}" srcId="{4D15FEBD-1580-4E03-8FD5-39673A164F73}" destId="{9F816D84-1522-417B-9381-9BBCCC6F400B}" srcOrd="0" destOrd="0" parTransId="{A37B3627-F8C8-4A43-94AE-3ABC90A73863}" sibTransId="{F57296E4-BC15-473C-AD1E-959405DD8BF6}"/>
    <dgm:cxn modelId="{4CF92B94-BB06-4D82-BEF4-70FA850893AA}" type="presOf" srcId="{673EE16A-FC13-4D8C-8292-5CB09550B7E7}" destId="{D09D0942-5384-4A48-AF81-739FA1E6A5FF}" srcOrd="0" destOrd="0" presId="urn:microsoft.com/office/officeart/2005/8/layout/bProcess4"/>
    <dgm:cxn modelId="{22D71EAE-E39E-46A0-987C-8FDA51A63D11}" srcId="{4D15FEBD-1580-4E03-8FD5-39673A164F73}" destId="{39B9E83F-EC20-45CA-9B96-A607C85384E3}" srcOrd="1" destOrd="0" parTransId="{ADAAF361-344F-4AE3-820E-7B1795533157}" sibTransId="{63C83D9B-FF48-4D58-A0F8-678A5C77C841}"/>
    <dgm:cxn modelId="{24158AB0-82FC-4CF8-8E61-F257E30567EE}" srcId="{4D15FEBD-1580-4E03-8FD5-39673A164F73}" destId="{82F5D625-8DC5-45AC-9896-2946E691A278}" srcOrd="5" destOrd="0" parTransId="{FD7A0172-06DB-4DD7-B2C6-E33DCD029181}" sibTransId="{BAC74ED4-DF71-43DF-97A0-0D5487926E90}"/>
    <dgm:cxn modelId="{690CABBD-B497-46EB-8CCA-03C52249E877}" type="presOf" srcId="{B0508675-29C4-46AB-BD48-B91FA2EBA112}" destId="{8180D203-60B3-49F2-AB8A-FCC3B01D53A9}" srcOrd="0" destOrd="0" presId="urn:microsoft.com/office/officeart/2005/8/layout/bProcess4"/>
    <dgm:cxn modelId="{77C224C6-748A-48D1-9430-51F82F9903EB}" srcId="{4D15FEBD-1580-4E03-8FD5-39673A164F73}" destId="{D812F2D0-1298-4072-BDF1-F1CEC7179CE4}" srcOrd="3" destOrd="0" parTransId="{0BDD0CEE-2BCF-4636-A4F9-DB3D87F1D5B6}" sibTransId="{DB9B0BEA-A8F2-4CB8-8606-A24A0248AD23}"/>
    <dgm:cxn modelId="{0C82BED0-0D4E-4CF7-9675-105DEA7BEBFC}" srcId="{4D15FEBD-1580-4E03-8FD5-39673A164F73}" destId="{2AE7E53F-C6DE-49BF-ADE9-8D954BC8FB47}" srcOrd="2" destOrd="0" parTransId="{B490D63C-82C7-4F80-BDFA-96037B54493F}" sibTransId="{B0508675-29C4-46AB-BD48-B91FA2EBA112}"/>
    <dgm:cxn modelId="{EB2645E4-48B8-4D9C-A176-AC65099682F4}" type="presOf" srcId="{63C83D9B-FF48-4D58-A0F8-678A5C77C841}" destId="{1E8DD152-B668-4023-A21B-484618A86A18}" srcOrd="0" destOrd="0" presId="urn:microsoft.com/office/officeart/2005/8/layout/bProcess4"/>
    <dgm:cxn modelId="{521B44EF-8D71-40A2-A479-D9A43F1509AD}" type="presOf" srcId="{DB9B0BEA-A8F2-4CB8-8606-A24A0248AD23}" destId="{7E058791-D99E-4BDC-82ED-B0ABA129ABC2}" srcOrd="0" destOrd="0" presId="urn:microsoft.com/office/officeart/2005/8/layout/bProcess4"/>
    <dgm:cxn modelId="{D97EE1B8-2BF2-4217-BAE9-816370CD2D1B}" type="presParOf" srcId="{1CF79CEA-3B53-4FDA-B041-AE7990A18213}" destId="{C4F56F5F-0305-48E4-B343-E6CC5937F425}" srcOrd="0" destOrd="0" presId="urn:microsoft.com/office/officeart/2005/8/layout/bProcess4"/>
    <dgm:cxn modelId="{A054E4C5-BD85-4512-A0C2-E120E888A929}" type="presParOf" srcId="{C4F56F5F-0305-48E4-B343-E6CC5937F425}" destId="{7DDB28A6-F39D-4C1A-A332-566A2D93BF3A}" srcOrd="0" destOrd="0" presId="urn:microsoft.com/office/officeart/2005/8/layout/bProcess4"/>
    <dgm:cxn modelId="{8278FB51-62C4-44F1-AE8A-F427087513B0}" type="presParOf" srcId="{C4F56F5F-0305-48E4-B343-E6CC5937F425}" destId="{CEA5E54B-5F6B-494E-AA76-000BB76CDF15}" srcOrd="1" destOrd="0" presId="urn:microsoft.com/office/officeart/2005/8/layout/bProcess4"/>
    <dgm:cxn modelId="{1ABF126E-81FB-4C42-9E35-2F4EB576CCE0}" type="presParOf" srcId="{1CF79CEA-3B53-4FDA-B041-AE7990A18213}" destId="{122FBF80-9C1B-407C-A7D3-1B46F44DFFF4}" srcOrd="1" destOrd="0" presId="urn:microsoft.com/office/officeart/2005/8/layout/bProcess4"/>
    <dgm:cxn modelId="{8D77C1CF-2FDB-4322-97DA-347A2315A4BE}" type="presParOf" srcId="{1CF79CEA-3B53-4FDA-B041-AE7990A18213}" destId="{90A58959-EDDC-4A11-B0B1-51594ACB6A8B}" srcOrd="2" destOrd="0" presId="urn:microsoft.com/office/officeart/2005/8/layout/bProcess4"/>
    <dgm:cxn modelId="{61B6D4F3-21DB-4C9F-B4F6-0D0AE9D5AA59}" type="presParOf" srcId="{90A58959-EDDC-4A11-B0B1-51594ACB6A8B}" destId="{7B742D99-C6BF-49D1-B411-AC9350047178}" srcOrd="0" destOrd="0" presId="urn:microsoft.com/office/officeart/2005/8/layout/bProcess4"/>
    <dgm:cxn modelId="{42D5AA1C-C9DB-4EE2-AE6D-C36C2C9770D6}" type="presParOf" srcId="{90A58959-EDDC-4A11-B0B1-51594ACB6A8B}" destId="{68F09556-3137-4E39-BD13-372F49645EBE}" srcOrd="1" destOrd="0" presId="urn:microsoft.com/office/officeart/2005/8/layout/bProcess4"/>
    <dgm:cxn modelId="{1A4DFCB3-8E5A-43B5-8EB6-E4DA083F9819}" type="presParOf" srcId="{1CF79CEA-3B53-4FDA-B041-AE7990A18213}" destId="{1E8DD152-B668-4023-A21B-484618A86A18}" srcOrd="3" destOrd="0" presId="urn:microsoft.com/office/officeart/2005/8/layout/bProcess4"/>
    <dgm:cxn modelId="{447BA686-AE22-459A-AA32-16F4AB3A09E5}" type="presParOf" srcId="{1CF79CEA-3B53-4FDA-B041-AE7990A18213}" destId="{829B8F0A-F8BA-479A-9F7A-C54A091017AC}" srcOrd="4" destOrd="0" presId="urn:microsoft.com/office/officeart/2005/8/layout/bProcess4"/>
    <dgm:cxn modelId="{B0927365-125B-4EDA-A8D1-30642FEDE436}" type="presParOf" srcId="{829B8F0A-F8BA-479A-9F7A-C54A091017AC}" destId="{439038F3-074C-4AA0-B654-C3EE2B7B31E2}" srcOrd="0" destOrd="0" presId="urn:microsoft.com/office/officeart/2005/8/layout/bProcess4"/>
    <dgm:cxn modelId="{A1086EB0-BB78-4E1B-BEB6-9B3061BB8783}" type="presParOf" srcId="{829B8F0A-F8BA-479A-9F7A-C54A091017AC}" destId="{5CB85271-24B9-4F3B-A56F-D54C37022609}" srcOrd="1" destOrd="0" presId="urn:microsoft.com/office/officeart/2005/8/layout/bProcess4"/>
    <dgm:cxn modelId="{B378D30D-AB7F-4BE4-BCF7-8FA18D030E04}" type="presParOf" srcId="{1CF79CEA-3B53-4FDA-B041-AE7990A18213}" destId="{8180D203-60B3-49F2-AB8A-FCC3B01D53A9}" srcOrd="5" destOrd="0" presId="urn:microsoft.com/office/officeart/2005/8/layout/bProcess4"/>
    <dgm:cxn modelId="{302B46DA-7E12-4B16-B323-FDC5EF9529C3}" type="presParOf" srcId="{1CF79CEA-3B53-4FDA-B041-AE7990A18213}" destId="{E469368F-37E4-47C6-AE0D-8C470478C660}" srcOrd="6" destOrd="0" presId="urn:microsoft.com/office/officeart/2005/8/layout/bProcess4"/>
    <dgm:cxn modelId="{5EEFBDE6-9EB6-4523-ADF6-754F3F8A09A6}" type="presParOf" srcId="{E469368F-37E4-47C6-AE0D-8C470478C660}" destId="{563C6542-9AFB-46A6-9D00-4D3981A44CFB}" srcOrd="0" destOrd="0" presId="urn:microsoft.com/office/officeart/2005/8/layout/bProcess4"/>
    <dgm:cxn modelId="{0ADF3CA9-A316-4B25-AEAC-E99017DFF110}" type="presParOf" srcId="{E469368F-37E4-47C6-AE0D-8C470478C660}" destId="{D0296F75-09BF-490A-A6A6-088D79F11EAD}" srcOrd="1" destOrd="0" presId="urn:microsoft.com/office/officeart/2005/8/layout/bProcess4"/>
    <dgm:cxn modelId="{F6F94738-DD5E-441B-8D38-506B47DCFAF3}" type="presParOf" srcId="{1CF79CEA-3B53-4FDA-B041-AE7990A18213}" destId="{7E058791-D99E-4BDC-82ED-B0ABA129ABC2}" srcOrd="7" destOrd="0" presId="urn:microsoft.com/office/officeart/2005/8/layout/bProcess4"/>
    <dgm:cxn modelId="{2E8C1525-E64E-42C6-8075-A3D2F6B7AD8B}" type="presParOf" srcId="{1CF79CEA-3B53-4FDA-B041-AE7990A18213}" destId="{7CAEECB1-8853-4AEC-BCA4-DCEA148FED14}" srcOrd="8" destOrd="0" presId="urn:microsoft.com/office/officeart/2005/8/layout/bProcess4"/>
    <dgm:cxn modelId="{B98BB83A-D5B3-4F8B-994E-70F04930D5DD}" type="presParOf" srcId="{7CAEECB1-8853-4AEC-BCA4-DCEA148FED14}" destId="{E8375D13-90E1-4A97-8CBA-94C6A7833B86}" srcOrd="0" destOrd="0" presId="urn:microsoft.com/office/officeart/2005/8/layout/bProcess4"/>
    <dgm:cxn modelId="{C71CC8C1-5E34-4A19-9C4B-B99A1FEED318}" type="presParOf" srcId="{7CAEECB1-8853-4AEC-BCA4-DCEA148FED14}" destId="{D5F51B2C-A98B-4AC9-9101-06B0A7209098}" srcOrd="1" destOrd="0" presId="urn:microsoft.com/office/officeart/2005/8/layout/bProcess4"/>
    <dgm:cxn modelId="{13D293D7-5D16-42F7-B6F2-A40A7CADBC4E}" type="presParOf" srcId="{1CF79CEA-3B53-4FDA-B041-AE7990A18213}" destId="{D09D0942-5384-4A48-AF81-739FA1E6A5FF}" srcOrd="9" destOrd="0" presId="urn:microsoft.com/office/officeart/2005/8/layout/bProcess4"/>
    <dgm:cxn modelId="{094B3FA6-EFD3-4E6F-874C-E14945124F64}" type="presParOf" srcId="{1CF79CEA-3B53-4FDA-B041-AE7990A18213}" destId="{09663F8E-1E75-4A59-A52A-7358FA56CD7B}" srcOrd="10" destOrd="0" presId="urn:microsoft.com/office/officeart/2005/8/layout/bProcess4"/>
    <dgm:cxn modelId="{023C8247-4CDA-4208-A48E-0E55BFA2679D}" type="presParOf" srcId="{09663F8E-1E75-4A59-A52A-7358FA56CD7B}" destId="{47B93431-4E10-40BF-8E37-0E2350D61E68}" srcOrd="0" destOrd="0" presId="urn:microsoft.com/office/officeart/2005/8/layout/bProcess4"/>
    <dgm:cxn modelId="{04837849-6C3D-4812-8B6E-C268963F7986}" type="presParOf" srcId="{09663F8E-1E75-4A59-A52A-7358FA56CD7B}" destId="{40C66BE5-5882-43BC-88E2-7D6795522097}" srcOrd="1" destOrd="0" presId="urn:microsoft.com/office/officeart/2005/8/layout/bProcess4"/>
    <dgm:cxn modelId="{CFFABA2C-A3BC-4B6D-B2BE-E5A0A8DA840C}" type="presParOf" srcId="{1CF79CEA-3B53-4FDA-B041-AE7990A18213}" destId="{16A9709E-454F-46FC-8A42-C048E5FC60C3}" srcOrd="11" destOrd="0" presId="urn:microsoft.com/office/officeart/2005/8/layout/bProcess4"/>
    <dgm:cxn modelId="{6D4456D7-0564-4F0D-A360-5C7799478B18}" type="presParOf" srcId="{1CF79CEA-3B53-4FDA-B041-AE7990A18213}" destId="{7098A393-8268-455F-AE8F-023C5D617D4E}" srcOrd="12" destOrd="0" presId="urn:microsoft.com/office/officeart/2005/8/layout/bProcess4"/>
    <dgm:cxn modelId="{9BED594B-5A8D-4E42-9B32-BB4DEC148EDC}" type="presParOf" srcId="{7098A393-8268-455F-AE8F-023C5D617D4E}" destId="{0D56E08A-481A-451C-9855-871AC7F5E72E}" srcOrd="0" destOrd="0" presId="urn:microsoft.com/office/officeart/2005/8/layout/bProcess4"/>
    <dgm:cxn modelId="{C1945E6C-A595-410D-8953-5925869AA93D}" type="presParOf" srcId="{7098A393-8268-455F-AE8F-023C5D617D4E}" destId="{9B7BDA68-682B-4CBF-89E9-F7B466F4625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2317605-05F2-4100-9893-4FEAFD16744D}" type="doc">
      <dgm:prSet loTypeId="urn:microsoft.com/office/officeart/2005/8/layout/pyramid2" loCatId="pyramid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AADC92C7-262E-4379-AEAC-E8A041C570C6}">
      <dgm:prSet phldrT="[Text]" phldr="0"/>
      <dgm:spPr/>
      <dgm:t>
        <a:bodyPr/>
        <a:lstStyle/>
        <a:p>
          <a:r>
            <a:rPr lang="en-US" dirty="0" err="1"/>
            <a:t>Penciptaan</a:t>
          </a:r>
          <a:r>
            <a:rPr lang="en-US" dirty="0"/>
            <a:t> dan Dosa </a:t>
          </a:r>
          <a:r>
            <a:rPr lang="en-US" dirty="0" err="1"/>
            <a:t>Adam_Hawa</a:t>
          </a:r>
          <a:endParaRPr lang="en-ID" dirty="0"/>
        </a:p>
      </dgm:t>
    </dgm:pt>
    <dgm:pt modelId="{8B60140F-D0A9-4F47-8044-8D8262891491}" type="parTrans" cxnId="{3354C322-4ECB-4D37-A962-D9713186B4C3}">
      <dgm:prSet/>
      <dgm:spPr/>
      <dgm:t>
        <a:bodyPr/>
        <a:lstStyle/>
        <a:p>
          <a:endParaRPr lang="en-ID"/>
        </a:p>
      </dgm:t>
    </dgm:pt>
    <dgm:pt modelId="{AAE27BA2-3F04-4D60-B04D-2BF8AD7F4A82}" type="sibTrans" cxnId="{3354C322-4ECB-4D37-A962-D9713186B4C3}">
      <dgm:prSet/>
      <dgm:spPr/>
      <dgm:t>
        <a:bodyPr/>
        <a:lstStyle/>
        <a:p>
          <a:endParaRPr lang="en-ID"/>
        </a:p>
      </dgm:t>
    </dgm:pt>
    <dgm:pt modelId="{C59E55D2-93A0-4287-B4A8-53E2FABE5B56}">
      <dgm:prSet phldrT="[Text]" phldr="0"/>
      <dgm:spPr/>
      <dgm:t>
        <a:bodyPr/>
        <a:lstStyle/>
        <a:p>
          <a:r>
            <a:rPr lang="en-US" dirty="0" err="1"/>
            <a:t>Kisah</a:t>
          </a:r>
          <a:r>
            <a:rPr lang="en-US" dirty="0"/>
            <a:t> Nuh &amp; </a:t>
          </a:r>
          <a:r>
            <a:rPr lang="en-US" dirty="0" err="1"/>
            <a:t>Perjanjian</a:t>
          </a:r>
          <a:r>
            <a:rPr lang="en-US" dirty="0"/>
            <a:t>-Nya</a:t>
          </a:r>
          <a:endParaRPr lang="en-ID" dirty="0"/>
        </a:p>
      </dgm:t>
    </dgm:pt>
    <dgm:pt modelId="{25582041-96AB-4642-8F11-2DA25476BB2D}" type="parTrans" cxnId="{76BA1459-3C7D-468F-AE4A-137ACB4649A7}">
      <dgm:prSet/>
      <dgm:spPr/>
      <dgm:t>
        <a:bodyPr/>
        <a:lstStyle/>
        <a:p>
          <a:endParaRPr lang="en-ID"/>
        </a:p>
      </dgm:t>
    </dgm:pt>
    <dgm:pt modelId="{DB8187B4-BEC1-41AA-8C05-44B3AC5D54D1}" type="sibTrans" cxnId="{76BA1459-3C7D-468F-AE4A-137ACB4649A7}">
      <dgm:prSet/>
      <dgm:spPr/>
      <dgm:t>
        <a:bodyPr/>
        <a:lstStyle/>
        <a:p>
          <a:endParaRPr lang="en-ID"/>
        </a:p>
      </dgm:t>
    </dgm:pt>
    <dgm:pt modelId="{C7040A6D-4C16-4CEB-8B68-017E1B12EA87}">
      <dgm:prSet phldrT="[Text]" phldr="0"/>
      <dgm:spPr/>
      <dgm:t>
        <a:bodyPr/>
        <a:lstStyle/>
        <a:p>
          <a:r>
            <a:rPr lang="en-US" dirty="0"/>
            <a:t>Abraham dan </a:t>
          </a:r>
          <a:r>
            <a:rPr lang="en-US" dirty="0" err="1"/>
            <a:t>Bangsa</a:t>
          </a:r>
          <a:r>
            <a:rPr lang="en-US" dirty="0"/>
            <a:t> </a:t>
          </a:r>
          <a:r>
            <a:rPr lang="en-US" dirty="0" err="1"/>
            <a:t>israel</a:t>
          </a:r>
          <a:endParaRPr lang="en-ID" dirty="0"/>
        </a:p>
      </dgm:t>
    </dgm:pt>
    <dgm:pt modelId="{9D15BC0B-A675-4E77-A351-7E6812662428}" type="parTrans" cxnId="{7CDA0AF8-D9FB-44E8-9083-C9D16AA5745B}">
      <dgm:prSet/>
      <dgm:spPr/>
      <dgm:t>
        <a:bodyPr/>
        <a:lstStyle/>
        <a:p>
          <a:endParaRPr lang="en-ID"/>
        </a:p>
      </dgm:t>
    </dgm:pt>
    <dgm:pt modelId="{9B792891-2651-494A-9EBD-222A2A6187B6}" type="sibTrans" cxnId="{7CDA0AF8-D9FB-44E8-9083-C9D16AA5745B}">
      <dgm:prSet/>
      <dgm:spPr/>
      <dgm:t>
        <a:bodyPr/>
        <a:lstStyle/>
        <a:p>
          <a:endParaRPr lang="en-ID"/>
        </a:p>
      </dgm:t>
    </dgm:pt>
    <dgm:pt modelId="{DFE940C4-4DD2-401A-83B3-8B464C8BAF72}" type="pres">
      <dgm:prSet presAssocID="{72317605-05F2-4100-9893-4FEAFD16744D}" presName="compositeShape" presStyleCnt="0">
        <dgm:presLayoutVars>
          <dgm:dir/>
          <dgm:resizeHandles/>
        </dgm:presLayoutVars>
      </dgm:prSet>
      <dgm:spPr/>
    </dgm:pt>
    <dgm:pt modelId="{B100369F-3CD6-4505-90F8-ECB7E56A8BCF}" type="pres">
      <dgm:prSet presAssocID="{72317605-05F2-4100-9893-4FEAFD16744D}" presName="pyramid" presStyleLbl="node1" presStyleIdx="0" presStyleCnt="1"/>
      <dgm:spPr/>
    </dgm:pt>
    <dgm:pt modelId="{548B8E04-843E-48C2-B9C1-8D15A7254F28}" type="pres">
      <dgm:prSet presAssocID="{72317605-05F2-4100-9893-4FEAFD16744D}" presName="theList" presStyleCnt="0"/>
      <dgm:spPr/>
    </dgm:pt>
    <dgm:pt modelId="{C9D853A7-490D-45B6-BD14-F1363488EDF5}" type="pres">
      <dgm:prSet presAssocID="{AADC92C7-262E-4379-AEAC-E8A041C570C6}" presName="aNode" presStyleLbl="fgAcc1" presStyleIdx="0" presStyleCnt="3">
        <dgm:presLayoutVars>
          <dgm:bulletEnabled val="1"/>
        </dgm:presLayoutVars>
      </dgm:prSet>
      <dgm:spPr/>
    </dgm:pt>
    <dgm:pt modelId="{C4DD429B-598A-44C8-9005-4734CF38F2B7}" type="pres">
      <dgm:prSet presAssocID="{AADC92C7-262E-4379-AEAC-E8A041C570C6}" presName="aSpace" presStyleCnt="0"/>
      <dgm:spPr/>
    </dgm:pt>
    <dgm:pt modelId="{5C3C660C-8973-40B2-B0A2-8542AEAB48BC}" type="pres">
      <dgm:prSet presAssocID="{C59E55D2-93A0-4287-B4A8-53E2FABE5B56}" presName="aNode" presStyleLbl="fgAcc1" presStyleIdx="1" presStyleCnt="3">
        <dgm:presLayoutVars>
          <dgm:bulletEnabled val="1"/>
        </dgm:presLayoutVars>
      </dgm:prSet>
      <dgm:spPr/>
    </dgm:pt>
    <dgm:pt modelId="{F41328B6-A2A8-4374-8F5F-E3B9DF253C53}" type="pres">
      <dgm:prSet presAssocID="{C59E55D2-93A0-4287-B4A8-53E2FABE5B56}" presName="aSpace" presStyleCnt="0"/>
      <dgm:spPr/>
    </dgm:pt>
    <dgm:pt modelId="{971C1F3D-89CF-4B94-A660-8EF906689A6B}" type="pres">
      <dgm:prSet presAssocID="{C7040A6D-4C16-4CEB-8B68-017E1B12EA87}" presName="aNode" presStyleLbl="fgAcc1" presStyleIdx="2" presStyleCnt="3">
        <dgm:presLayoutVars>
          <dgm:bulletEnabled val="1"/>
        </dgm:presLayoutVars>
      </dgm:prSet>
      <dgm:spPr/>
    </dgm:pt>
    <dgm:pt modelId="{49E10C15-31AD-4063-A1D1-BE506062054D}" type="pres">
      <dgm:prSet presAssocID="{C7040A6D-4C16-4CEB-8B68-017E1B12EA87}" presName="aSpace" presStyleCnt="0"/>
      <dgm:spPr/>
    </dgm:pt>
  </dgm:ptLst>
  <dgm:cxnLst>
    <dgm:cxn modelId="{F1A74B05-2166-4CA0-ACB0-CCC29D852EE8}" type="presOf" srcId="{C7040A6D-4C16-4CEB-8B68-017E1B12EA87}" destId="{971C1F3D-89CF-4B94-A660-8EF906689A6B}" srcOrd="0" destOrd="0" presId="urn:microsoft.com/office/officeart/2005/8/layout/pyramid2"/>
    <dgm:cxn modelId="{F7A07B06-4F60-4BBA-8C2C-CA9FDC4CE36D}" type="presOf" srcId="{C59E55D2-93A0-4287-B4A8-53E2FABE5B56}" destId="{5C3C660C-8973-40B2-B0A2-8542AEAB48BC}" srcOrd="0" destOrd="0" presId="urn:microsoft.com/office/officeart/2005/8/layout/pyramid2"/>
    <dgm:cxn modelId="{7F432816-AED1-440F-8240-F7CDABBAF6E2}" type="presOf" srcId="{AADC92C7-262E-4379-AEAC-E8A041C570C6}" destId="{C9D853A7-490D-45B6-BD14-F1363488EDF5}" srcOrd="0" destOrd="0" presId="urn:microsoft.com/office/officeart/2005/8/layout/pyramid2"/>
    <dgm:cxn modelId="{3354C322-4ECB-4D37-A962-D9713186B4C3}" srcId="{72317605-05F2-4100-9893-4FEAFD16744D}" destId="{AADC92C7-262E-4379-AEAC-E8A041C570C6}" srcOrd="0" destOrd="0" parTransId="{8B60140F-D0A9-4F47-8044-8D8262891491}" sibTransId="{AAE27BA2-3F04-4D60-B04D-2BF8AD7F4A82}"/>
    <dgm:cxn modelId="{F21E573E-9386-4D40-B393-6FD5584072CC}" type="presOf" srcId="{72317605-05F2-4100-9893-4FEAFD16744D}" destId="{DFE940C4-4DD2-401A-83B3-8B464C8BAF72}" srcOrd="0" destOrd="0" presId="urn:microsoft.com/office/officeart/2005/8/layout/pyramid2"/>
    <dgm:cxn modelId="{76BA1459-3C7D-468F-AE4A-137ACB4649A7}" srcId="{72317605-05F2-4100-9893-4FEAFD16744D}" destId="{C59E55D2-93A0-4287-B4A8-53E2FABE5B56}" srcOrd="1" destOrd="0" parTransId="{25582041-96AB-4642-8F11-2DA25476BB2D}" sibTransId="{DB8187B4-BEC1-41AA-8C05-44B3AC5D54D1}"/>
    <dgm:cxn modelId="{7CDA0AF8-D9FB-44E8-9083-C9D16AA5745B}" srcId="{72317605-05F2-4100-9893-4FEAFD16744D}" destId="{C7040A6D-4C16-4CEB-8B68-017E1B12EA87}" srcOrd="2" destOrd="0" parTransId="{9D15BC0B-A675-4E77-A351-7E6812662428}" sibTransId="{9B792891-2651-494A-9EBD-222A2A6187B6}"/>
    <dgm:cxn modelId="{DE2E0FD2-E23D-43F1-8D41-A6F8EAA30D25}" type="presParOf" srcId="{DFE940C4-4DD2-401A-83B3-8B464C8BAF72}" destId="{B100369F-3CD6-4505-90F8-ECB7E56A8BCF}" srcOrd="0" destOrd="0" presId="urn:microsoft.com/office/officeart/2005/8/layout/pyramid2"/>
    <dgm:cxn modelId="{DF514778-773D-4940-85BE-E84339773596}" type="presParOf" srcId="{DFE940C4-4DD2-401A-83B3-8B464C8BAF72}" destId="{548B8E04-843E-48C2-B9C1-8D15A7254F28}" srcOrd="1" destOrd="0" presId="urn:microsoft.com/office/officeart/2005/8/layout/pyramid2"/>
    <dgm:cxn modelId="{76431597-A221-4284-9251-873CC5C9DD13}" type="presParOf" srcId="{548B8E04-843E-48C2-B9C1-8D15A7254F28}" destId="{C9D853A7-490D-45B6-BD14-F1363488EDF5}" srcOrd="0" destOrd="0" presId="urn:microsoft.com/office/officeart/2005/8/layout/pyramid2"/>
    <dgm:cxn modelId="{C10FF7AC-5AD5-4656-AC44-B743216B87DF}" type="presParOf" srcId="{548B8E04-843E-48C2-B9C1-8D15A7254F28}" destId="{C4DD429B-598A-44C8-9005-4734CF38F2B7}" srcOrd="1" destOrd="0" presId="urn:microsoft.com/office/officeart/2005/8/layout/pyramid2"/>
    <dgm:cxn modelId="{4771855D-42FA-4E5F-B236-FF97DC640CB8}" type="presParOf" srcId="{548B8E04-843E-48C2-B9C1-8D15A7254F28}" destId="{5C3C660C-8973-40B2-B0A2-8542AEAB48BC}" srcOrd="2" destOrd="0" presId="urn:microsoft.com/office/officeart/2005/8/layout/pyramid2"/>
    <dgm:cxn modelId="{74BF6D79-0064-46B7-9671-197EF047BCFA}" type="presParOf" srcId="{548B8E04-843E-48C2-B9C1-8D15A7254F28}" destId="{F41328B6-A2A8-4374-8F5F-E3B9DF253C53}" srcOrd="3" destOrd="0" presId="urn:microsoft.com/office/officeart/2005/8/layout/pyramid2"/>
    <dgm:cxn modelId="{F0E13A73-8025-4038-B2A8-23665382C2DA}" type="presParOf" srcId="{548B8E04-843E-48C2-B9C1-8D15A7254F28}" destId="{971C1F3D-89CF-4B94-A660-8EF906689A6B}" srcOrd="4" destOrd="0" presId="urn:microsoft.com/office/officeart/2005/8/layout/pyramid2"/>
    <dgm:cxn modelId="{10392765-079C-467F-A91C-26E983B6D951}" type="presParOf" srcId="{548B8E04-843E-48C2-B9C1-8D15A7254F28}" destId="{49E10C15-31AD-4063-A1D1-BE506062054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CBC048-E7B4-4F33-9031-33B8659E6837}" type="doc">
      <dgm:prSet loTypeId="urn:microsoft.com/office/officeart/2005/8/layout/equation2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ID"/>
        </a:p>
      </dgm:t>
    </dgm:pt>
    <dgm:pt modelId="{80258A03-E991-4742-ACF8-B6FFA50DE383}">
      <dgm:prSet phldrT="[Text]" phldr="0"/>
      <dgm:spPr/>
      <dgm:t>
        <a:bodyPr/>
        <a:lstStyle/>
        <a:p>
          <a:r>
            <a:rPr lang="en-US" dirty="0"/>
            <a:t>Allah</a:t>
          </a:r>
          <a:endParaRPr lang="en-ID" dirty="0"/>
        </a:p>
      </dgm:t>
    </dgm:pt>
    <dgm:pt modelId="{5A402BF9-C069-4FFE-96AA-83F459910F3B}" type="parTrans" cxnId="{996460DC-5FEC-4D0F-B2AF-B4091DA7E6FC}">
      <dgm:prSet/>
      <dgm:spPr/>
      <dgm:t>
        <a:bodyPr/>
        <a:lstStyle/>
        <a:p>
          <a:endParaRPr lang="en-ID"/>
        </a:p>
      </dgm:t>
    </dgm:pt>
    <dgm:pt modelId="{853D82CB-006A-425F-AB80-E29DEF102E2A}" type="sibTrans" cxnId="{996460DC-5FEC-4D0F-B2AF-B4091DA7E6FC}">
      <dgm:prSet/>
      <dgm:spPr/>
      <dgm:t>
        <a:bodyPr/>
        <a:lstStyle/>
        <a:p>
          <a:endParaRPr lang="en-ID"/>
        </a:p>
      </dgm:t>
    </dgm:pt>
    <dgm:pt modelId="{F8EC0FD9-F042-474F-BBBE-280061DD8150}">
      <dgm:prSet phldrT="[Text]" phldr="0"/>
      <dgm:spPr/>
      <dgm:t>
        <a:bodyPr/>
        <a:lstStyle/>
        <a:p>
          <a:r>
            <a:rPr lang="en-US" dirty="0" err="1"/>
            <a:t>Manusia</a:t>
          </a:r>
          <a:endParaRPr lang="en-ID" dirty="0"/>
        </a:p>
      </dgm:t>
    </dgm:pt>
    <dgm:pt modelId="{287B4A3B-C3CD-4054-88EC-DD6AA4449B61}" type="parTrans" cxnId="{90E0A9AD-16FF-4B2E-8A43-EA6D681105CE}">
      <dgm:prSet/>
      <dgm:spPr/>
      <dgm:t>
        <a:bodyPr/>
        <a:lstStyle/>
        <a:p>
          <a:endParaRPr lang="en-ID"/>
        </a:p>
      </dgm:t>
    </dgm:pt>
    <dgm:pt modelId="{D3C9E70D-B8AD-4B8F-AE77-EEC6B3DE126F}" type="sibTrans" cxnId="{90E0A9AD-16FF-4B2E-8A43-EA6D681105CE}">
      <dgm:prSet/>
      <dgm:spPr/>
      <dgm:t>
        <a:bodyPr/>
        <a:lstStyle/>
        <a:p>
          <a:endParaRPr lang="en-ID"/>
        </a:p>
      </dgm:t>
    </dgm:pt>
    <dgm:pt modelId="{65757EB3-66CF-4E68-BDD6-F9CD56CFE31D}">
      <dgm:prSet phldrT="[Text]" phldr="0"/>
      <dgm:spPr/>
      <dgm:t>
        <a:bodyPr/>
        <a:lstStyle/>
        <a:p>
          <a:r>
            <a:rPr lang="en-US" dirty="0"/>
            <a:t>Tuhan </a:t>
          </a:r>
          <a:r>
            <a:rPr lang="en-US" dirty="0" err="1"/>
            <a:t>Yesus</a:t>
          </a:r>
          <a:endParaRPr lang="en-ID" dirty="0"/>
        </a:p>
      </dgm:t>
    </dgm:pt>
    <dgm:pt modelId="{C09293DC-B4BD-4E0F-98BC-0583FE5C3245}" type="parTrans" cxnId="{51C7B938-4307-4CB3-ADF1-6E258D046B7E}">
      <dgm:prSet/>
      <dgm:spPr/>
      <dgm:t>
        <a:bodyPr/>
        <a:lstStyle/>
        <a:p>
          <a:endParaRPr lang="en-ID"/>
        </a:p>
      </dgm:t>
    </dgm:pt>
    <dgm:pt modelId="{B57B1982-2E82-4970-B2D4-6AD9B81C9133}" type="sibTrans" cxnId="{51C7B938-4307-4CB3-ADF1-6E258D046B7E}">
      <dgm:prSet/>
      <dgm:spPr/>
      <dgm:t>
        <a:bodyPr/>
        <a:lstStyle/>
        <a:p>
          <a:endParaRPr lang="en-ID"/>
        </a:p>
      </dgm:t>
    </dgm:pt>
    <dgm:pt modelId="{0C249056-5E30-4681-A64E-32770C835551}" type="pres">
      <dgm:prSet presAssocID="{F9CBC048-E7B4-4F33-9031-33B8659E6837}" presName="Name0" presStyleCnt="0">
        <dgm:presLayoutVars>
          <dgm:dir/>
          <dgm:resizeHandles val="exact"/>
        </dgm:presLayoutVars>
      </dgm:prSet>
      <dgm:spPr/>
    </dgm:pt>
    <dgm:pt modelId="{A42AE8CE-6486-4239-9CCF-F5E2AC64B5AE}" type="pres">
      <dgm:prSet presAssocID="{F9CBC048-E7B4-4F33-9031-33B8659E6837}" presName="vNodes" presStyleCnt="0"/>
      <dgm:spPr/>
    </dgm:pt>
    <dgm:pt modelId="{6DD31F45-24E0-4650-A8B0-71366387C47B}" type="pres">
      <dgm:prSet presAssocID="{80258A03-E991-4742-ACF8-B6FFA50DE383}" presName="node" presStyleLbl="node1" presStyleIdx="0" presStyleCnt="3">
        <dgm:presLayoutVars>
          <dgm:bulletEnabled val="1"/>
        </dgm:presLayoutVars>
      </dgm:prSet>
      <dgm:spPr/>
    </dgm:pt>
    <dgm:pt modelId="{1773058C-3795-4590-988D-0063983E17D9}" type="pres">
      <dgm:prSet presAssocID="{853D82CB-006A-425F-AB80-E29DEF102E2A}" presName="spacerT" presStyleCnt="0"/>
      <dgm:spPr/>
    </dgm:pt>
    <dgm:pt modelId="{42DB0AAB-0ED4-40AA-8BAC-4711835CE28C}" type="pres">
      <dgm:prSet presAssocID="{853D82CB-006A-425F-AB80-E29DEF102E2A}" presName="sibTrans" presStyleLbl="sibTrans2D1" presStyleIdx="0" presStyleCnt="2"/>
      <dgm:spPr/>
    </dgm:pt>
    <dgm:pt modelId="{7B510269-23E8-467C-882D-C99C7D26F760}" type="pres">
      <dgm:prSet presAssocID="{853D82CB-006A-425F-AB80-E29DEF102E2A}" presName="spacerB" presStyleCnt="0"/>
      <dgm:spPr/>
    </dgm:pt>
    <dgm:pt modelId="{78D340AD-BCCA-49B2-BC39-862DDC8426C4}" type="pres">
      <dgm:prSet presAssocID="{F8EC0FD9-F042-474F-BBBE-280061DD8150}" presName="node" presStyleLbl="node1" presStyleIdx="1" presStyleCnt="3">
        <dgm:presLayoutVars>
          <dgm:bulletEnabled val="1"/>
        </dgm:presLayoutVars>
      </dgm:prSet>
      <dgm:spPr/>
    </dgm:pt>
    <dgm:pt modelId="{E85D93E7-CB06-4F3C-8218-575D8CF10693}" type="pres">
      <dgm:prSet presAssocID="{F9CBC048-E7B4-4F33-9031-33B8659E6837}" presName="sibTransLast" presStyleLbl="sibTrans2D1" presStyleIdx="1" presStyleCnt="2"/>
      <dgm:spPr/>
    </dgm:pt>
    <dgm:pt modelId="{6A8CB6CB-5E11-4616-A23F-D10149088E57}" type="pres">
      <dgm:prSet presAssocID="{F9CBC048-E7B4-4F33-9031-33B8659E6837}" presName="connectorText" presStyleLbl="sibTrans2D1" presStyleIdx="1" presStyleCnt="2"/>
      <dgm:spPr/>
    </dgm:pt>
    <dgm:pt modelId="{E820BD14-AF68-42BB-8F5F-D2B48EB7D33A}" type="pres">
      <dgm:prSet presAssocID="{F9CBC048-E7B4-4F33-9031-33B8659E6837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51C7B938-4307-4CB3-ADF1-6E258D046B7E}" srcId="{F9CBC048-E7B4-4F33-9031-33B8659E6837}" destId="{65757EB3-66CF-4E68-BDD6-F9CD56CFE31D}" srcOrd="2" destOrd="0" parTransId="{C09293DC-B4BD-4E0F-98BC-0583FE5C3245}" sibTransId="{B57B1982-2E82-4970-B2D4-6AD9B81C9133}"/>
    <dgm:cxn modelId="{9CBCD565-7FBA-4108-8D7C-F8A63A30112F}" type="presOf" srcId="{65757EB3-66CF-4E68-BDD6-F9CD56CFE31D}" destId="{E820BD14-AF68-42BB-8F5F-D2B48EB7D33A}" srcOrd="0" destOrd="0" presId="urn:microsoft.com/office/officeart/2005/8/layout/equation2"/>
    <dgm:cxn modelId="{1D50F86B-A198-47A3-ACF6-927284279279}" type="presOf" srcId="{80258A03-E991-4742-ACF8-B6FFA50DE383}" destId="{6DD31F45-24E0-4650-A8B0-71366387C47B}" srcOrd="0" destOrd="0" presId="urn:microsoft.com/office/officeart/2005/8/layout/equation2"/>
    <dgm:cxn modelId="{E32E7884-42F8-4B45-9E3B-D54F2B8CAB52}" type="presOf" srcId="{D3C9E70D-B8AD-4B8F-AE77-EEC6B3DE126F}" destId="{6A8CB6CB-5E11-4616-A23F-D10149088E57}" srcOrd="1" destOrd="0" presId="urn:microsoft.com/office/officeart/2005/8/layout/equation2"/>
    <dgm:cxn modelId="{90E0A9AD-16FF-4B2E-8A43-EA6D681105CE}" srcId="{F9CBC048-E7B4-4F33-9031-33B8659E6837}" destId="{F8EC0FD9-F042-474F-BBBE-280061DD8150}" srcOrd="1" destOrd="0" parTransId="{287B4A3B-C3CD-4054-88EC-DD6AA4449B61}" sibTransId="{D3C9E70D-B8AD-4B8F-AE77-EEC6B3DE126F}"/>
    <dgm:cxn modelId="{C321B7D7-A009-42E8-8828-4E521593CA37}" type="presOf" srcId="{853D82CB-006A-425F-AB80-E29DEF102E2A}" destId="{42DB0AAB-0ED4-40AA-8BAC-4711835CE28C}" srcOrd="0" destOrd="0" presId="urn:microsoft.com/office/officeart/2005/8/layout/equation2"/>
    <dgm:cxn modelId="{996460DC-5FEC-4D0F-B2AF-B4091DA7E6FC}" srcId="{F9CBC048-E7B4-4F33-9031-33B8659E6837}" destId="{80258A03-E991-4742-ACF8-B6FFA50DE383}" srcOrd="0" destOrd="0" parTransId="{5A402BF9-C069-4FFE-96AA-83F459910F3B}" sibTransId="{853D82CB-006A-425F-AB80-E29DEF102E2A}"/>
    <dgm:cxn modelId="{775ED6EC-940A-45DC-A5A6-92E07B28FFDD}" type="presOf" srcId="{D3C9E70D-B8AD-4B8F-AE77-EEC6B3DE126F}" destId="{E85D93E7-CB06-4F3C-8218-575D8CF10693}" srcOrd="0" destOrd="0" presId="urn:microsoft.com/office/officeart/2005/8/layout/equation2"/>
    <dgm:cxn modelId="{30D387ED-F218-4DD4-8E9F-D313C5A0AF68}" type="presOf" srcId="{F9CBC048-E7B4-4F33-9031-33B8659E6837}" destId="{0C249056-5E30-4681-A64E-32770C835551}" srcOrd="0" destOrd="0" presId="urn:microsoft.com/office/officeart/2005/8/layout/equation2"/>
    <dgm:cxn modelId="{0B0913FE-A25F-4823-857C-FE79BE7513B6}" type="presOf" srcId="{F8EC0FD9-F042-474F-BBBE-280061DD8150}" destId="{78D340AD-BCCA-49B2-BC39-862DDC8426C4}" srcOrd="0" destOrd="0" presId="urn:microsoft.com/office/officeart/2005/8/layout/equation2"/>
    <dgm:cxn modelId="{D0C45CBC-51E8-4DEA-85A3-72D350EAE74B}" type="presParOf" srcId="{0C249056-5E30-4681-A64E-32770C835551}" destId="{A42AE8CE-6486-4239-9CCF-F5E2AC64B5AE}" srcOrd="0" destOrd="0" presId="urn:microsoft.com/office/officeart/2005/8/layout/equation2"/>
    <dgm:cxn modelId="{78B56D3F-155D-4A8C-B0B5-DDEBDD166D8F}" type="presParOf" srcId="{A42AE8CE-6486-4239-9CCF-F5E2AC64B5AE}" destId="{6DD31F45-24E0-4650-A8B0-71366387C47B}" srcOrd="0" destOrd="0" presId="urn:microsoft.com/office/officeart/2005/8/layout/equation2"/>
    <dgm:cxn modelId="{E95F3868-AE1B-4FE9-9D0E-BDA7B8450C5E}" type="presParOf" srcId="{A42AE8CE-6486-4239-9CCF-F5E2AC64B5AE}" destId="{1773058C-3795-4590-988D-0063983E17D9}" srcOrd="1" destOrd="0" presId="urn:microsoft.com/office/officeart/2005/8/layout/equation2"/>
    <dgm:cxn modelId="{DDD545AD-B3D0-4B68-9F85-8801EE4404F1}" type="presParOf" srcId="{A42AE8CE-6486-4239-9CCF-F5E2AC64B5AE}" destId="{42DB0AAB-0ED4-40AA-8BAC-4711835CE28C}" srcOrd="2" destOrd="0" presId="urn:microsoft.com/office/officeart/2005/8/layout/equation2"/>
    <dgm:cxn modelId="{16E3ABF0-6F51-4874-B1AA-E94A0224FBA2}" type="presParOf" srcId="{A42AE8CE-6486-4239-9CCF-F5E2AC64B5AE}" destId="{7B510269-23E8-467C-882D-C99C7D26F760}" srcOrd="3" destOrd="0" presId="urn:microsoft.com/office/officeart/2005/8/layout/equation2"/>
    <dgm:cxn modelId="{A97EC805-E003-48F3-8043-2E63D676C30B}" type="presParOf" srcId="{A42AE8CE-6486-4239-9CCF-F5E2AC64B5AE}" destId="{78D340AD-BCCA-49B2-BC39-862DDC8426C4}" srcOrd="4" destOrd="0" presId="urn:microsoft.com/office/officeart/2005/8/layout/equation2"/>
    <dgm:cxn modelId="{5E4491FA-A887-4AD8-B644-1AD2D152211E}" type="presParOf" srcId="{0C249056-5E30-4681-A64E-32770C835551}" destId="{E85D93E7-CB06-4F3C-8218-575D8CF10693}" srcOrd="1" destOrd="0" presId="urn:microsoft.com/office/officeart/2005/8/layout/equation2"/>
    <dgm:cxn modelId="{5661A37E-2FC0-4BF8-809F-55CBDCEEA4EF}" type="presParOf" srcId="{E85D93E7-CB06-4F3C-8218-575D8CF10693}" destId="{6A8CB6CB-5E11-4616-A23F-D10149088E57}" srcOrd="0" destOrd="0" presId="urn:microsoft.com/office/officeart/2005/8/layout/equation2"/>
    <dgm:cxn modelId="{EC83C4F8-704A-4649-AF7D-5886447DB1C5}" type="presParOf" srcId="{0C249056-5E30-4681-A64E-32770C835551}" destId="{E820BD14-AF68-42BB-8F5F-D2B48EB7D33A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6C1ABB8-5AE8-4A5C-A58D-72A522B93332}" type="doc">
      <dgm:prSet loTypeId="urn:diagrams.loki3.com/Bracket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1718D4A-728A-4F2D-AAEA-DA15DEEC177B}">
      <dgm:prSet phldrT="[Text]" phldr="0"/>
      <dgm:spPr/>
      <dgm:t>
        <a:bodyPr/>
        <a:lstStyle/>
        <a:p>
          <a:r>
            <a:rPr lang="en-US" dirty="0" err="1"/>
            <a:t>Tugas</a:t>
          </a:r>
          <a:r>
            <a:rPr lang="en-US" dirty="0"/>
            <a:t>-Nya</a:t>
          </a:r>
          <a:endParaRPr lang="en-ID" dirty="0"/>
        </a:p>
      </dgm:t>
    </dgm:pt>
    <dgm:pt modelId="{8A75D642-5E0B-47E2-A45B-69B1CCDD1F30}" type="parTrans" cxnId="{CFA4985B-64B4-4EC9-9A63-3C2A5229EB53}">
      <dgm:prSet/>
      <dgm:spPr/>
      <dgm:t>
        <a:bodyPr/>
        <a:lstStyle/>
        <a:p>
          <a:endParaRPr lang="en-ID"/>
        </a:p>
      </dgm:t>
    </dgm:pt>
    <dgm:pt modelId="{11D36718-E9BA-4232-9DC9-9B02236167BE}" type="sibTrans" cxnId="{CFA4985B-64B4-4EC9-9A63-3C2A5229EB53}">
      <dgm:prSet/>
      <dgm:spPr/>
      <dgm:t>
        <a:bodyPr/>
        <a:lstStyle/>
        <a:p>
          <a:endParaRPr lang="en-ID"/>
        </a:p>
      </dgm:t>
    </dgm:pt>
    <dgm:pt modelId="{3B057BC0-ACB6-4FE8-98F0-BEFF144DD888}">
      <dgm:prSet phldrT="[Text]" phldr="0"/>
      <dgm:spPr/>
      <dgm:t>
        <a:bodyPr/>
        <a:lstStyle/>
        <a:p>
          <a:r>
            <a:rPr lang="en-US" dirty="0" err="1"/>
            <a:t>Menyelamatkan</a:t>
          </a:r>
          <a:r>
            <a:rPr lang="en-US" dirty="0"/>
            <a:t> </a:t>
          </a:r>
          <a:r>
            <a:rPr lang="en-US" dirty="0" err="1"/>
            <a:t>manusia</a:t>
          </a:r>
          <a:endParaRPr lang="en-ID" dirty="0"/>
        </a:p>
      </dgm:t>
    </dgm:pt>
    <dgm:pt modelId="{753A814D-36C7-4BD9-9B45-59770C439BC7}" type="parTrans" cxnId="{1CAA8078-4058-4E5F-945F-6AB91E19855D}">
      <dgm:prSet/>
      <dgm:spPr/>
      <dgm:t>
        <a:bodyPr/>
        <a:lstStyle/>
        <a:p>
          <a:endParaRPr lang="en-ID"/>
        </a:p>
      </dgm:t>
    </dgm:pt>
    <dgm:pt modelId="{9BBBCE5F-14A2-4571-B688-123335D29F99}" type="sibTrans" cxnId="{1CAA8078-4058-4E5F-945F-6AB91E19855D}">
      <dgm:prSet/>
      <dgm:spPr/>
      <dgm:t>
        <a:bodyPr/>
        <a:lstStyle/>
        <a:p>
          <a:endParaRPr lang="en-ID"/>
        </a:p>
      </dgm:t>
    </dgm:pt>
    <dgm:pt modelId="{B6399817-2F9A-4EA9-8D39-218402FD1521}">
      <dgm:prSet phldrT="[Text]" phldr="0"/>
      <dgm:spPr/>
      <dgm:t>
        <a:bodyPr/>
        <a:lstStyle/>
        <a:p>
          <a:r>
            <a:rPr lang="en-US" dirty="0"/>
            <a:t>Cara </a:t>
          </a:r>
          <a:r>
            <a:rPr lang="en-US" dirty="0" err="1"/>
            <a:t>Pewartaan</a:t>
          </a:r>
          <a:r>
            <a:rPr lang="en-US" dirty="0"/>
            <a:t>-Nya</a:t>
          </a:r>
          <a:endParaRPr lang="en-ID" dirty="0"/>
        </a:p>
      </dgm:t>
    </dgm:pt>
    <dgm:pt modelId="{E5A7CD0E-C72F-42AA-829E-8A2D5307A52A}" type="parTrans" cxnId="{5BB544EA-2B90-4883-A9BF-297FAA121792}">
      <dgm:prSet/>
      <dgm:spPr/>
      <dgm:t>
        <a:bodyPr/>
        <a:lstStyle/>
        <a:p>
          <a:endParaRPr lang="en-ID"/>
        </a:p>
      </dgm:t>
    </dgm:pt>
    <dgm:pt modelId="{7A63802F-9C5B-4827-94BC-4B22D73BB2F9}" type="sibTrans" cxnId="{5BB544EA-2B90-4883-A9BF-297FAA121792}">
      <dgm:prSet/>
      <dgm:spPr/>
      <dgm:t>
        <a:bodyPr/>
        <a:lstStyle/>
        <a:p>
          <a:endParaRPr lang="en-ID"/>
        </a:p>
      </dgm:t>
    </dgm:pt>
    <dgm:pt modelId="{89987A60-7F99-41D9-AAB6-07700FFCEDBA}">
      <dgm:prSet phldrT="[Text]" phldr="0"/>
      <dgm:spPr/>
      <dgm:t>
        <a:bodyPr/>
        <a:lstStyle/>
        <a:p>
          <a:r>
            <a:rPr lang="en-US" dirty="0" err="1"/>
            <a:t>Sabda</a:t>
          </a:r>
          <a:r>
            <a:rPr lang="en-US" dirty="0"/>
            <a:t> (</a:t>
          </a:r>
          <a:r>
            <a:rPr lang="en-US" dirty="0" err="1"/>
            <a:t>Perumpamaan</a:t>
          </a:r>
          <a:r>
            <a:rPr lang="en-US" dirty="0"/>
            <a:t>)</a:t>
          </a:r>
          <a:endParaRPr lang="en-ID" dirty="0"/>
        </a:p>
      </dgm:t>
    </dgm:pt>
    <dgm:pt modelId="{AC49B2D6-51CC-4D2A-8FFA-4D712DF87030}" type="parTrans" cxnId="{023D4EFE-1124-4D22-B908-CC01A56BF8BE}">
      <dgm:prSet/>
      <dgm:spPr/>
      <dgm:t>
        <a:bodyPr/>
        <a:lstStyle/>
        <a:p>
          <a:endParaRPr lang="en-ID"/>
        </a:p>
      </dgm:t>
    </dgm:pt>
    <dgm:pt modelId="{12D11918-341D-42D7-976B-583A92EEB969}" type="sibTrans" cxnId="{023D4EFE-1124-4D22-B908-CC01A56BF8BE}">
      <dgm:prSet/>
      <dgm:spPr/>
      <dgm:t>
        <a:bodyPr/>
        <a:lstStyle/>
        <a:p>
          <a:endParaRPr lang="en-ID"/>
        </a:p>
      </dgm:t>
    </dgm:pt>
    <dgm:pt modelId="{FAC697C6-3583-47C1-BE9D-A4376C618E9A}">
      <dgm:prSet phldrT="[Text]" phldr="0"/>
      <dgm:spPr/>
      <dgm:t>
        <a:bodyPr/>
        <a:lstStyle/>
        <a:p>
          <a:r>
            <a:rPr lang="en-US" dirty="0" err="1"/>
            <a:t>Mujizat</a:t>
          </a:r>
          <a:endParaRPr lang="en-ID" dirty="0"/>
        </a:p>
      </dgm:t>
    </dgm:pt>
    <dgm:pt modelId="{043189D9-41B4-42F1-90BD-8D4AA023EE28}" type="parTrans" cxnId="{72B5B751-E3BD-4916-B80A-02BFABCFEF5B}">
      <dgm:prSet/>
      <dgm:spPr/>
      <dgm:t>
        <a:bodyPr/>
        <a:lstStyle/>
        <a:p>
          <a:endParaRPr lang="en-ID"/>
        </a:p>
      </dgm:t>
    </dgm:pt>
    <dgm:pt modelId="{EF2A29FC-B683-40D8-9E57-528F9AA6FCC3}" type="sibTrans" cxnId="{72B5B751-E3BD-4916-B80A-02BFABCFEF5B}">
      <dgm:prSet/>
      <dgm:spPr/>
      <dgm:t>
        <a:bodyPr/>
        <a:lstStyle/>
        <a:p>
          <a:endParaRPr lang="en-ID"/>
        </a:p>
      </dgm:t>
    </dgm:pt>
    <dgm:pt modelId="{964AD857-3FD3-4D70-9159-AE8C832D6E30}" type="pres">
      <dgm:prSet presAssocID="{16C1ABB8-5AE8-4A5C-A58D-72A522B93332}" presName="Name0" presStyleCnt="0">
        <dgm:presLayoutVars>
          <dgm:dir/>
          <dgm:animLvl val="lvl"/>
          <dgm:resizeHandles val="exact"/>
        </dgm:presLayoutVars>
      </dgm:prSet>
      <dgm:spPr/>
    </dgm:pt>
    <dgm:pt modelId="{A9D4E4A7-3F20-493A-A67F-1157EE1D0EEB}" type="pres">
      <dgm:prSet presAssocID="{41718D4A-728A-4F2D-AAEA-DA15DEEC177B}" presName="linNode" presStyleCnt="0"/>
      <dgm:spPr/>
    </dgm:pt>
    <dgm:pt modelId="{D543E361-B960-438B-949F-5F8C223C7673}" type="pres">
      <dgm:prSet presAssocID="{41718D4A-728A-4F2D-AAEA-DA15DEEC177B}" presName="parTx" presStyleLbl="revTx" presStyleIdx="0" presStyleCnt="2">
        <dgm:presLayoutVars>
          <dgm:chMax val="1"/>
          <dgm:bulletEnabled val="1"/>
        </dgm:presLayoutVars>
      </dgm:prSet>
      <dgm:spPr/>
    </dgm:pt>
    <dgm:pt modelId="{B9A27FD1-48D2-447A-B74C-89CD7FB8ACB9}" type="pres">
      <dgm:prSet presAssocID="{41718D4A-728A-4F2D-AAEA-DA15DEEC177B}" presName="bracket" presStyleLbl="parChTrans1D1" presStyleIdx="0" presStyleCnt="2"/>
      <dgm:spPr/>
    </dgm:pt>
    <dgm:pt modelId="{65841CEF-ECF6-420A-91FE-2BE21FB58DD2}" type="pres">
      <dgm:prSet presAssocID="{41718D4A-728A-4F2D-AAEA-DA15DEEC177B}" presName="spH" presStyleCnt="0"/>
      <dgm:spPr/>
    </dgm:pt>
    <dgm:pt modelId="{9650C6B0-E348-4B45-B9FC-9D30BB7117AB}" type="pres">
      <dgm:prSet presAssocID="{41718D4A-728A-4F2D-AAEA-DA15DEEC177B}" presName="desTx" presStyleLbl="node1" presStyleIdx="0" presStyleCnt="2">
        <dgm:presLayoutVars>
          <dgm:bulletEnabled val="1"/>
        </dgm:presLayoutVars>
      </dgm:prSet>
      <dgm:spPr/>
    </dgm:pt>
    <dgm:pt modelId="{3F64521E-52F2-48B8-B5CF-E311A6D175DF}" type="pres">
      <dgm:prSet presAssocID="{11D36718-E9BA-4232-9DC9-9B02236167BE}" presName="spV" presStyleCnt="0"/>
      <dgm:spPr/>
    </dgm:pt>
    <dgm:pt modelId="{3B5B5E0B-C383-4054-AEE1-07CCA1229121}" type="pres">
      <dgm:prSet presAssocID="{B6399817-2F9A-4EA9-8D39-218402FD1521}" presName="linNode" presStyleCnt="0"/>
      <dgm:spPr/>
    </dgm:pt>
    <dgm:pt modelId="{16BB1144-9CFB-4A6B-95F1-06EF1702CAB6}" type="pres">
      <dgm:prSet presAssocID="{B6399817-2F9A-4EA9-8D39-218402FD1521}" presName="parTx" presStyleLbl="revTx" presStyleIdx="1" presStyleCnt="2">
        <dgm:presLayoutVars>
          <dgm:chMax val="1"/>
          <dgm:bulletEnabled val="1"/>
        </dgm:presLayoutVars>
      </dgm:prSet>
      <dgm:spPr/>
    </dgm:pt>
    <dgm:pt modelId="{4DA83EB8-92C2-44E0-AB34-2D0D4F2386DE}" type="pres">
      <dgm:prSet presAssocID="{B6399817-2F9A-4EA9-8D39-218402FD1521}" presName="bracket" presStyleLbl="parChTrans1D1" presStyleIdx="1" presStyleCnt="2"/>
      <dgm:spPr/>
    </dgm:pt>
    <dgm:pt modelId="{FF107EEA-836F-488C-A6EE-B595A4E89C13}" type="pres">
      <dgm:prSet presAssocID="{B6399817-2F9A-4EA9-8D39-218402FD1521}" presName="spH" presStyleCnt="0"/>
      <dgm:spPr/>
    </dgm:pt>
    <dgm:pt modelId="{A8017D2C-9AA3-47DF-9734-3474BCE0F9E7}" type="pres">
      <dgm:prSet presAssocID="{B6399817-2F9A-4EA9-8D39-218402FD1521}" presName="desTx" presStyleLbl="node1" presStyleIdx="1" presStyleCnt="2">
        <dgm:presLayoutVars>
          <dgm:bulletEnabled val="1"/>
        </dgm:presLayoutVars>
      </dgm:prSet>
      <dgm:spPr/>
    </dgm:pt>
  </dgm:ptLst>
  <dgm:cxnLst>
    <dgm:cxn modelId="{C21AC519-967E-4BA1-8981-256432752407}" type="presOf" srcId="{41718D4A-728A-4F2D-AAEA-DA15DEEC177B}" destId="{D543E361-B960-438B-949F-5F8C223C7673}" srcOrd="0" destOrd="0" presId="urn:diagrams.loki3.com/BracketList"/>
    <dgm:cxn modelId="{CFA4985B-64B4-4EC9-9A63-3C2A5229EB53}" srcId="{16C1ABB8-5AE8-4A5C-A58D-72A522B93332}" destId="{41718D4A-728A-4F2D-AAEA-DA15DEEC177B}" srcOrd="0" destOrd="0" parTransId="{8A75D642-5E0B-47E2-A45B-69B1CCDD1F30}" sibTransId="{11D36718-E9BA-4232-9DC9-9B02236167BE}"/>
    <dgm:cxn modelId="{4BCB916B-F7C5-4A27-AED9-56EEDA78CAF4}" type="presOf" srcId="{B6399817-2F9A-4EA9-8D39-218402FD1521}" destId="{16BB1144-9CFB-4A6B-95F1-06EF1702CAB6}" srcOrd="0" destOrd="0" presId="urn:diagrams.loki3.com/BracketList"/>
    <dgm:cxn modelId="{72B5B751-E3BD-4916-B80A-02BFABCFEF5B}" srcId="{B6399817-2F9A-4EA9-8D39-218402FD1521}" destId="{FAC697C6-3583-47C1-BE9D-A4376C618E9A}" srcOrd="1" destOrd="0" parTransId="{043189D9-41B4-42F1-90BD-8D4AA023EE28}" sibTransId="{EF2A29FC-B683-40D8-9E57-528F9AA6FCC3}"/>
    <dgm:cxn modelId="{1CAA8078-4058-4E5F-945F-6AB91E19855D}" srcId="{41718D4A-728A-4F2D-AAEA-DA15DEEC177B}" destId="{3B057BC0-ACB6-4FE8-98F0-BEFF144DD888}" srcOrd="0" destOrd="0" parTransId="{753A814D-36C7-4BD9-9B45-59770C439BC7}" sibTransId="{9BBBCE5F-14A2-4571-B688-123335D29F99}"/>
    <dgm:cxn modelId="{7903C2C2-E28C-426F-A33E-A09554951544}" type="presOf" srcId="{3B057BC0-ACB6-4FE8-98F0-BEFF144DD888}" destId="{9650C6B0-E348-4B45-B9FC-9D30BB7117AB}" srcOrd="0" destOrd="0" presId="urn:diagrams.loki3.com/BracketList"/>
    <dgm:cxn modelId="{59EE54CC-F531-4DF9-A855-2C82E381881C}" type="presOf" srcId="{89987A60-7F99-41D9-AAB6-07700FFCEDBA}" destId="{A8017D2C-9AA3-47DF-9734-3474BCE0F9E7}" srcOrd="0" destOrd="0" presId="urn:diagrams.loki3.com/BracketList"/>
    <dgm:cxn modelId="{9BE0F7D0-A2A8-4C77-B4D9-57E9911E705A}" type="presOf" srcId="{16C1ABB8-5AE8-4A5C-A58D-72A522B93332}" destId="{964AD857-3FD3-4D70-9159-AE8C832D6E30}" srcOrd="0" destOrd="0" presId="urn:diagrams.loki3.com/BracketList"/>
    <dgm:cxn modelId="{4E029ED8-6277-4C6F-BA89-C8576E82B247}" type="presOf" srcId="{FAC697C6-3583-47C1-BE9D-A4376C618E9A}" destId="{A8017D2C-9AA3-47DF-9734-3474BCE0F9E7}" srcOrd="0" destOrd="1" presId="urn:diagrams.loki3.com/BracketList"/>
    <dgm:cxn modelId="{5BB544EA-2B90-4883-A9BF-297FAA121792}" srcId="{16C1ABB8-5AE8-4A5C-A58D-72A522B93332}" destId="{B6399817-2F9A-4EA9-8D39-218402FD1521}" srcOrd="1" destOrd="0" parTransId="{E5A7CD0E-C72F-42AA-829E-8A2D5307A52A}" sibTransId="{7A63802F-9C5B-4827-94BC-4B22D73BB2F9}"/>
    <dgm:cxn modelId="{023D4EFE-1124-4D22-B908-CC01A56BF8BE}" srcId="{B6399817-2F9A-4EA9-8D39-218402FD1521}" destId="{89987A60-7F99-41D9-AAB6-07700FFCEDBA}" srcOrd="0" destOrd="0" parTransId="{AC49B2D6-51CC-4D2A-8FFA-4D712DF87030}" sibTransId="{12D11918-341D-42D7-976B-583A92EEB969}"/>
    <dgm:cxn modelId="{EB0221E4-68E8-4F3A-AD62-C7D6C075D5AA}" type="presParOf" srcId="{964AD857-3FD3-4D70-9159-AE8C832D6E30}" destId="{A9D4E4A7-3F20-493A-A67F-1157EE1D0EEB}" srcOrd="0" destOrd="0" presId="urn:diagrams.loki3.com/BracketList"/>
    <dgm:cxn modelId="{0F4BEF74-7374-471C-84B0-97AECB7BBC9A}" type="presParOf" srcId="{A9D4E4A7-3F20-493A-A67F-1157EE1D0EEB}" destId="{D543E361-B960-438B-949F-5F8C223C7673}" srcOrd="0" destOrd="0" presId="urn:diagrams.loki3.com/BracketList"/>
    <dgm:cxn modelId="{EAD6B6B9-4E19-445E-BA55-197B024BC3F4}" type="presParOf" srcId="{A9D4E4A7-3F20-493A-A67F-1157EE1D0EEB}" destId="{B9A27FD1-48D2-447A-B74C-89CD7FB8ACB9}" srcOrd="1" destOrd="0" presId="urn:diagrams.loki3.com/BracketList"/>
    <dgm:cxn modelId="{FF4D5F8D-8FEF-4B50-8723-2068F0560AB9}" type="presParOf" srcId="{A9D4E4A7-3F20-493A-A67F-1157EE1D0EEB}" destId="{65841CEF-ECF6-420A-91FE-2BE21FB58DD2}" srcOrd="2" destOrd="0" presId="urn:diagrams.loki3.com/BracketList"/>
    <dgm:cxn modelId="{6095B267-CF74-4181-8EBA-3924F57CFEAB}" type="presParOf" srcId="{A9D4E4A7-3F20-493A-A67F-1157EE1D0EEB}" destId="{9650C6B0-E348-4B45-B9FC-9D30BB7117AB}" srcOrd="3" destOrd="0" presId="urn:diagrams.loki3.com/BracketList"/>
    <dgm:cxn modelId="{14FA7710-5782-4E11-B4FF-E66CDF1A0C34}" type="presParOf" srcId="{964AD857-3FD3-4D70-9159-AE8C832D6E30}" destId="{3F64521E-52F2-48B8-B5CF-E311A6D175DF}" srcOrd="1" destOrd="0" presId="urn:diagrams.loki3.com/BracketList"/>
    <dgm:cxn modelId="{4B16FDDA-67D2-444C-95BA-27E23C98FF72}" type="presParOf" srcId="{964AD857-3FD3-4D70-9159-AE8C832D6E30}" destId="{3B5B5E0B-C383-4054-AEE1-07CCA1229121}" srcOrd="2" destOrd="0" presId="urn:diagrams.loki3.com/BracketList"/>
    <dgm:cxn modelId="{2BA6B3EF-78B0-4145-964E-3D6C2582538D}" type="presParOf" srcId="{3B5B5E0B-C383-4054-AEE1-07CCA1229121}" destId="{16BB1144-9CFB-4A6B-95F1-06EF1702CAB6}" srcOrd="0" destOrd="0" presId="urn:diagrams.loki3.com/BracketList"/>
    <dgm:cxn modelId="{259425E3-C909-4441-BD67-ADC4863F79C2}" type="presParOf" srcId="{3B5B5E0B-C383-4054-AEE1-07CCA1229121}" destId="{4DA83EB8-92C2-44E0-AB34-2D0D4F2386DE}" srcOrd="1" destOrd="0" presId="urn:diagrams.loki3.com/BracketList"/>
    <dgm:cxn modelId="{E285B36C-3E1D-4FCC-B0B5-89D8A785421E}" type="presParOf" srcId="{3B5B5E0B-C383-4054-AEE1-07CCA1229121}" destId="{FF107EEA-836F-488C-A6EE-B595A4E89C13}" srcOrd="2" destOrd="0" presId="urn:diagrams.loki3.com/BracketList"/>
    <dgm:cxn modelId="{F7E389DC-778C-4E6A-9D87-8F98CCFE5DA3}" type="presParOf" srcId="{3B5B5E0B-C383-4054-AEE1-07CCA1229121}" destId="{A8017D2C-9AA3-47DF-9734-3474BCE0F9E7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543FB-B3D7-4616-B7C6-04F15EF48886}">
      <dsp:nvSpPr>
        <dsp:cNvPr id="0" name=""/>
        <dsp:cNvSpPr/>
      </dsp:nvSpPr>
      <dsp:spPr>
        <a:xfrm>
          <a:off x="4431304" y="1804664"/>
          <a:ext cx="2293806" cy="1984235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Kebahagiaan</a:t>
          </a:r>
          <a:endParaRPr lang="en-ID" sz="1800" kern="1200" dirty="0"/>
        </a:p>
      </dsp:txBody>
      <dsp:txXfrm>
        <a:off x="4811420" y="2133480"/>
        <a:ext cx="1533574" cy="1326603"/>
      </dsp:txXfrm>
    </dsp:sp>
    <dsp:sp modelId="{47D9BFCC-9770-4784-85E4-5220E00F7881}">
      <dsp:nvSpPr>
        <dsp:cNvPr id="0" name=""/>
        <dsp:cNvSpPr/>
      </dsp:nvSpPr>
      <dsp:spPr>
        <a:xfrm>
          <a:off x="5867668" y="855341"/>
          <a:ext cx="865446" cy="745696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3D581E-05CD-49C8-90BA-EAB39A4D9D56}">
      <dsp:nvSpPr>
        <dsp:cNvPr id="0" name=""/>
        <dsp:cNvSpPr/>
      </dsp:nvSpPr>
      <dsp:spPr>
        <a:xfrm>
          <a:off x="4642597" y="0"/>
          <a:ext cx="1879758" cy="162621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Uang</a:t>
          </a:r>
          <a:endParaRPr lang="en-ID" sz="1800" kern="1200" dirty="0"/>
        </a:p>
      </dsp:txBody>
      <dsp:txXfrm>
        <a:off x="4954113" y="269498"/>
        <a:ext cx="1256726" cy="1087215"/>
      </dsp:txXfrm>
    </dsp:sp>
    <dsp:sp modelId="{D58F003E-0DBC-44B0-BD00-22852CFADAFA}">
      <dsp:nvSpPr>
        <dsp:cNvPr id="0" name=""/>
        <dsp:cNvSpPr/>
      </dsp:nvSpPr>
      <dsp:spPr>
        <a:xfrm>
          <a:off x="6877711" y="2249397"/>
          <a:ext cx="865446" cy="745696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A8F2A9-4B17-4E56-85CF-92A60F32BC60}">
      <dsp:nvSpPr>
        <dsp:cNvPr id="0" name=""/>
        <dsp:cNvSpPr/>
      </dsp:nvSpPr>
      <dsp:spPr>
        <a:xfrm>
          <a:off x="6366554" y="1000229"/>
          <a:ext cx="1879758" cy="162621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2">
                <a:hueOff val="-2073801"/>
                <a:satOff val="-4082"/>
                <a:lumOff val="254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073801"/>
                <a:satOff val="-4082"/>
                <a:lumOff val="254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073801"/>
                <a:satOff val="-4082"/>
                <a:lumOff val="254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Kekayaan</a:t>
          </a:r>
          <a:endParaRPr lang="en-ID" sz="1800" kern="1200" dirty="0"/>
        </a:p>
      </dsp:txBody>
      <dsp:txXfrm>
        <a:off x="6678070" y="1269727"/>
        <a:ext cx="1256726" cy="1087215"/>
      </dsp:txXfrm>
    </dsp:sp>
    <dsp:sp modelId="{B424DCC3-5C17-4F88-AA61-E1A5D1B5FBE6}">
      <dsp:nvSpPr>
        <dsp:cNvPr id="0" name=""/>
        <dsp:cNvSpPr/>
      </dsp:nvSpPr>
      <dsp:spPr>
        <a:xfrm>
          <a:off x="6176070" y="3823024"/>
          <a:ext cx="865446" cy="745696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5F98F98-E103-4B94-9D3B-1BBA3A73C71D}">
      <dsp:nvSpPr>
        <dsp:cNvPr id="0" name=""/>
        <dsp:cNvSpPr/>
      </dsp:nvSpPr>
      <dsp:spPr>
        <a:xfrm>
          <a:off x="6366554" y="2966563"/>
          <a:ext cx="1879758" cy="162621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2">
                <a:hueOff val="-4147603"/>
                <a:satOff val="-8163"/>
                <a:lumOff val="509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147603"/>
                <a:satOff val="-8163"/>
                <a:lumOff val="509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147603"/>
                <a:satOff val="-8163"/>
                <a:lumOff val="509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Tuhan</a:t>
          </a:r>
          <a:endParaRPr lang="en-ID" sz="1800" kern="1200" dirty="0"/>
        </a:p>
      </dsp:txBody>
      <dsp:txXfrm>
        <a:off x="6678070" y="3236061"/>
        <a:ext cx="1256726" cy="1087215"/>
      </dsp:txXfrm>
    </dsp:sp>
    <dsp:sp modelId="{2A3A0324-F5EB-4B28-8A38-10A4033CBF22}">
      <dsp:nvSpPr>
        <dsp:cNvPr id="0" name=""/>
        <dsp:cNvSpPr/>
      </dsp:nvSpPr>
      <dsp:spPr>
        <a:xfrm>
          <a:off x="4435573" y="3986372"/>
          <a:ext cx="865446" cy="745696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9A143B8-4C93-49B9-873E-26C0053AF8DC}">
      <dsp:nvSpPr>
        <dsp:cNvPr id="0" name=""/>
        <dsp:cNvSpPr/>
      </dsp:nvSpPr>
      <dsp:spPr>
        <a:xfrm>
          <a:off x="4642597" y="3967912"/>
          <a:ext cx="1879758" cy="162621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2">
                <a:hueOff val="-6221405"/>
                <a:satOff val="-12245"/>
                <a:lumOff val="764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6221405"/>
                <a:satOff val="-12245"/>
                <a:lumOff val="764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6221405"/>
                <a:satOff val="-12245"/>
                <a:lumOff val="764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Kekuasaan</a:t>
          </a:r>
          <a:endParaRPr lang="en-ID" sz="1800" kern="1200" dirty="0"/>
        </a:p>
      </dsp:txBody>
      <dsp:txXfrm>
        <a:off x="4954113" y="4237410"/>
        <a:ext cx="1256726" cy="1087215"/>
      </dsp:txXfrm>
    </dsp:sp>
    <dsp:sp modelId="{AE27D395-0735-48DF-A321-FCCA5EB8F4CC}">
      <dsp:nvSpPr>
        <dsp:cNvPr id="0" name=""/>
        <dsp:cNvSpPr/>
      </dsp:nvSpPr>
      <dsp:spPr>
        <a:xfrm>
          <a:off x="3408989" y="2592876"/>
          <a:ext cx="865446" cy="745696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26288E1-1A0F-4C08-A372-8F36665DE433}">
      <dsp:nvSpPr>
        <dsp:cNvPr id="0" name=""/>
        <dsp:cNvSpPr/>
      </dsp:nvSpPr>
      <dsp:spPr>
        <a:xfrm>
          <a:off x="2910637" y="2967682"/>
          <a:ext cx="1879758" cy="162621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2">
                <a:hueOff val="-8295206"/>
                <a:satOff val="-16326"/>
                <a:lumOff val="10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295206"/>
                <a:satOff val="-16326"/>
                <a:lumOff val="10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295206"/>
                <a:satOff val="-16326"/>
                <a:lumOff val="10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Kesuksesan</a:t>
          </a:r>
          <a:endParaRPr lang="en-ID" sz="1800" kern="1200" dirty="0"/>
        </a:p>
      </dsp:txBody>
      <dsp:txXfrm>
        <a:off x="3222153" y="3237180"/>
        <a:ext cx="1256726" cy="1087215"/>
      </dsp:txXfrm>
    </dsp:sp>
    <dsp:sp modelId="{6D7F3F49-98F2-4A4D-9553-7453CFC6A6CE}">
      <dsp:nvSpPr>
        <dsp:cNvPr id="0" name=""/>
        <dsp:cNvSpPr/>
      </dsp:nvSpPr>
      <dsp:spPr>
        <a:xfrm>
          <a:off x="2910637" y="997991"/>
          <a:ext cx="1879758" cy="162621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2">
                <a:hueOff val="-10369007"/>
                <a:satOff val="-20408"/>
                <a:lumOff val="1274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369007"/>
                <a:satOff val="-20408"/>
                <a:lumOff val="1274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369007"/>
                <a:satOff val="-20408"/>
                <a:lumOff val="1274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Pertemanan</a:t>
          </a:r>
          <a:endParaRPr lang="en-ID" sz="1800" kern="1200" dirty="0"/>
        </a:p>
      </dsp:txBody>
      <dsp:txXfrm>
        <a:off x="3222153" y="1267489"/>
        <a:ext cx="1256726" cy="10872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21A7B5-34C8-4F64-86C9-CB36F85B0DCB}">
      <dsp:nvSpPr>
        <dsp:cNvPr id="0" name=""/>
        <dsp:cNvSpPr/>
      </dsp:nvSpPr>
      <dsp:spPr>
        <a:xfrm>
          <a:off x="865970" y="1143923"/>
          <a:ext cx="3209989" cy="1057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Semua</a:t>
          </a:r>
          <a:r>
            <a:rPr lang="en-US" sz="3500" kern="1200" dirty="0"/>
            <a:t> yang </a:t>
          </a:r>
          <a:r>
            <a:rPr lang="en-US" sz="3500" kern="1200" dirty="0" err="1"/>
            <a:t>kita</a:t>
          </a:r>
          <a:r>
            <a:rPr lang="en-US" sz="3500" kern="1200" dirty="0"/>
            <a:t> </a:t>
          </a:r>
          <a:r>
            <a:rPr lang="en-US" sz="3500" kern="1200" dirty="0" err="1"/>
            <a:t>lakukan</a:t>
          </a:r>
          <a:endParaRPr lang="en-ID" sz="3500" kern="1200" dirty="0"/>
        </a:p>
      </dsp:txBody>
      <dsp:txXfrm>
        <a:off x="865970" y="1143923"/>
        <a:ext cx="3209989" cy="1057837"/>
      </dsp:txXfrm>
    </dsp:sp>
    <dsp:sp modelId="{6CF5DBCE-34B9-4731-BE47-50577A08CC1E}">
      <dsp:nvSpPr>
        <dsp:cNvPr id="0" name=""/>
        <dsp:cNvSpPr/>
      </dsp:nvSpPr>
      <dsp:spPr>
        <a:xfrm>
          <a:off x="865970" y="3374538"/>
          <a:ext cx="3209989" cy="19818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Hidup</a:t>
          </a:r>
          <a:endParaRPr lang="en-ID" sz="6500" kern="1200" dirty="0"/>
        </a:p>
      </dsp:txBody>
      <dsp:txXfrm>
        <a:off x="865970" y="3374538"/>
        <a:ext cx="3209989" cy="1981871"/>
      </dsp:txXfrm>
    </dsp:sp>
    <dsp:sp modelId="{1008A820-9C82-44F8-9495-462C6EB89786}">
      <dsp:nvSpPr>
        <dsp:cNvPr id="0" name=""/>
        <dsp:cNvSpPr/>
      </dsp:nvSpPr>
      <dsp:spPr>
        <a:xfrm>
          <a:off x="862322" y="822195"/>
          <a:ext cx="255340" cy="25534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F00580-1067-446A-9445-E8454B31A26C}">
      <dsp:nvSpPr>
        <dsp:cNvPr id="0" name=""/>
        <dsp:cNvSpPr/>
      </dsp:nvSpPr>
      <dsp:spPr>
        <a:xfrm>
          <a:off x="1041060" y="464718"/>
          <a:ext cx="255340" cy="255340"/>
        </a:xfrm>
        <a:prstGeom prst="ellipse">
          <a:avLst/>
        </a:prstGeom>
        <a:solidFill>
          <a:schemeClr val="accent5">
            <a:hueOff val="465300"/>
            <a:satOff val="50"/>
            <a:lumOff val="-95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89A748-DB62-4D2B-95FA-804E866759AB}">
      <dsp:nvSpPr>
        <dsp:cNvPr id="0" name=""/>
        <dsp:cNvSpPr/>
      </dsp:nvSpPr>
      <dsp:spPr>
        <a:xfrm>
          <a:off x="1470032" y="536214"/>
          <a:ext cx="401248" cy="401248"/>
        </a:xfrm>
        <a:prstGeom prst="ellipse">
          <a:avLst/>
        </a:prstGeom>
        <a:solidFill>
          <a:schemeClr val="accent5">
            <a:hueOff val="930600"/>
            <a:satOff val="100"/>
            <a:lumOff val="-191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340D10-BB4D-4775-80E6-ACEEAD983942}">
      <dsp:nvSpPr>
        <dsp:cNvPr id="0" name=""/>
        <dsp:cNvSpPr/>
      </dsp:nvSpPr>
      <dsp:spPr>
        <a:xfrm>
          <a:off x="1827508" y="142990"/>
          <a:ext cx="255340" cy="255340"/>
        </a:xfrm>
        <a:prstGeom prst="ellipse">
          <a:avLst/>
        </a:prstGeom>
        <a:solidFill>
          <a:schemeClr val="accent5">
            <a:hueOff val="1395900"/>
            <a:satOff val="150"/>
            <a:lumOff val="-287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E3CC00-52D6-4D25-8BFD-4009BBFAB112}">
      <dsp:nvSpPr>
        <dsp:cNvPr id="0" name=""/>
        <dsp:cNvSpPr/>
      </dsp:nvSpPr>
      <dsp:spPr>
        <a:xfrm>
          <a:off x="2292227" y="0"/>
          <a:ext cx="255340" cy="255340"/>
        </a:xfrm>
        <a:prstGeom prst="ellipse">
          <a:avLst/>
        </a:prstGeom>
        <a:solidFill>
          <a:schemeClr val="accent5">
            <a:hueOff val="1861201"/>
            <a:satOff val="199"/>
            <a:lumOff val="-38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D3D99E-BFEE-4E26-9FD0-CA58A9A3804B}">
      <dsp:nvSpPr>
        <dsp:cNvPr id="0" name=""/>
        <dsp:cNvSpPr/>
      </dsp:nvSpPr>
      <dsp:spPr>
        <a:xfrm>
          <a:off x="2864188" y="250233"/>
          <a:ext cx="255340" cy="255340"/>
        </a:xfrm>
        <a:prstGeom prst="ellipse">
          <a:avLst/>
        </a:prstGeom>
        <a:solidFill>
          <a:schemeClr val="accent5">
            <a:hueOff val="2326501"/>
            <a:satOff val="249"/>
            <a:lumOff val="-479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90550B-8DF0-4B94-850F-DA5B92E01D96}">
      <dsp:nvSpPr>
        <dsp:cNvPr id="0" name=""/>
        <dsp:cNvSpPr/>
      </dsp:nvSpPr>
      <dsp:spPr>
        <a:xfrm>
          <a:off x="3221665" y="428971"/>
          <a:ext cx="401248" cy="401248"/>
        </a:xfrm>
        <a:prstGeom prst="ellipse">
          <a:avLst/>
        </a:prstGeom>
        <a:solidFill>
          <a:schemeClr val="accent5">
            <a:hueOff val="2791801"/>
            <a:satOff val="299"/>
            <a:lumOff val="-575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57812-FB09-44EB-ACE8-DCF112D6F3AD}">
      <dsp:nvSpPr>
        <dsp:cNvPr id="0" name=""/>
        <dsp:cNvSpPr/>
      </dsp:nvSpPr>
      <dsp:spPr>
        <a:xfrm>
          <a:off x="3722131" y="822195"/>
          <a:ext cx="255340" cy="255340"/>
        </a:xfrm>
        <a:prstGeom prst="ellipse">
          <a:avLst/>
        </a:prstGeom>
        <a:solidFill>
          <a:schemeClr val="accent5">
            <a:hueOff val="3257101"/>
            <a:satOff val="349"/>
            <a:lumOff val="-671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4E356-D906-4225-98DD-9D732B2EB6F3}">
      <dsp:nvSpPr>
        <dsp:cNvPr id="0" name=""/>
        <dsp:cNvSpPr/>
      </dsp:nvSpPr>
      <dsp:spPr>
        <a:xfrm>
          <a:off x="3936617" y="1215418"/>
          <a:ext cx="255340" cy="255340"/>
        </a:xfrm>
        <a:prstGeom prst="ellipse">
          <a:avLst/>
        </a:prstGeom>
        <a:solidFill>
          <a:schemeClr val="accent5">
            <a:hueOff val="3722401"/>
            <a:satOff val="399"/>
            <a:lumOff val="-76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5BB380-3E28-4EF0-A29E-5755F5A916D8}">
      <dsp:nvSpPr>
        <dsp:cNvPr id="0" name=""/>
        <dsp:cNvSpPr/>
      </dsp:nvSpPr>
      <dsp:spPr>
        <a:xfrm>
          <a:off x="2077741" y="464718"/>
          <a:ext cx="656588" cy="656588"/>
        </a:xfrm>
        <a:prstGeom prst="ellipse">
          <a:avLst/>
        </a:prstGeom>
        <a:solidFill>
          <a:schemeClr val="accent5">
            <a:hueOff val="4187701"/>
            <a:satOff val="449"/>
            <a:lumOff val="-86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466DA8-B164-4730-BEF2-4887EF96AABC}">
      <dsp:nvSpPr>
        <dsp:cNvPr id="0" name=""/>
        <dsp:cNvSpPr/>
      </dsp:nvSpPr>
      <dsp:spPr>
        <a:xfrm>
          <a:off x="683584" y="1823128"/>
          <a:ext cx="255340" cy="255340"/>
        </a:xfrm>
        <a:prstGeom prst="ellipse">
          <a:avLst/>
        </a:prstGeom>
        <a:solidFill>
          <a:schemeClr val="accent5">
            <a:hueOff val="4653002"/>
            <a:satOff val="498"/>
            <a:lumOff val="-95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6DA29C-F4F9-4067-8D76-2CEE64298495}">
      <dsp:nvSpPr>
        <dsp:cNvPr id="0" name=""/>
        <dsp:cNvSpPr/>
      </dsp:nvSpPr>
      <dsp:spPr>
        <a:xfrm>
          <a:off x="898070" y="2144856"/>
          <a:ext cx="401248" cy="401248"/>
        </a:xfrm>
        <a:prstGeom prst="ellipse">
          <a:avLst/>
        </a:prstGeom>
        <a:solidFill>
          <a:schemeClr val="accent5">
            <a:hueOff val="5118301"/>
            <a:satOff val="548"/>
            <a:lumOff val="-1054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23D74-0E62-4450-99E7-C3D0E13D80D1}">
      <dsp:nvSpPr>
        <dsp:cNvPr id="0" name=""/>
        <dsp:cNvSpPr/>
      </dsp:nvSpPr>
      <dsp:spPr>
        <a:xfrm>
          <a:off x="1434284" y="2430837"/>
          <a:ext cx="583634" cy="583634"/>
        </a:xfrm>
        <a:prstGeom prst="ellipse">
          <a:avLst/>
        </a:prstGeom>
        <a:solidFill>
          <a:schemeClr val="accent5">
            <a:hueOff val="5583602"/>
            <a:satOff val="598"/>
            <a:lumOff val="-1150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2DC967-2466-4BC1-9DDD-CE7611745917}">
      <dsp:nvSpPr>
        <dsp:cNvPr id="0" name=""/>
        <dsp:cNvSpPr/>
      </dsp:nvSpPr>
      <dsp:spPr>
        <a:xfrm>
          <a:off x="2184984" y="2895556"/>
          <a:ext cx="255340" cy="255340"/>
        </a:xfrm>
        <a:prstGeom prst="ellipse">
          <a:avLst/>
        </a:prstGeom>
        <a:solidFill>
          <a:schemeClr val="accent5">
            <a:hueOff val="6048902"/>
            <a:satOff val="648"/>
            <a:lumOff val="-1246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C84653-92A8-4087-8D76-05AAB022CA98}">
      <dsp:nvSpPr>
        <dsp:cNvPr id="0" name=""/>
        <dsp:cNvSpPr/>
      </dsp:nvSpPr>
      <dsp:spPr>
        <a:xfrm>
          <a:off x="2327974" y="2430837"/>
          <a:ext cx="401248" cy="401248"/>
        </a:xfrm>
        <a:prstGeom prst="ellipse">
          <a:avLst/>
        </a:prstGeom>
        <a:solidFill>
          <a:schemeClr val="accent5">
            <a:hueOff val="6514202"/>
            <a:satOff val="698"/>
            <a:lumOff val="-134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536990-4C3A-49E4-9273-6971459C662D}">
      <dsp:nvSpPr>
        <dsp:cNvPr id="0" name=""/>
        <dsp:cNvSpPr/>
      </dsp:nvSpPr>
      <dsp:spPr>
        <a:xfrm>
          <a:off x="2685450" y="2931303"/>
          <a:ext cx="255340" cy="255340"/>
        </a:xfrm>
        <a:prstGeom prst="ellipse">
          <a:avLst/>
        </a:prstGeom>
        <a:solidFill>
          <a:schemeClr val="accent5">
            <a:hueOff val="6979502"/>
            <a:satOff val="748"/>
            <a:lumOff val="-143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8E4BD2-97D4-40ED-908E-82EE932F131E}">
      <dsp:nvSpPr>
        <dsp:cNvPr id="0" name=""/>
        <dsp:cNvSpPr/>
      </dsp:nvSpPr>
      <dsp:spPr>
        <a:xfrm>
          <a:off x="3007179" y="2359342"/>
          <a:ext cx="583634" cy="583634"/>
        </a:xfrm>
        <a:prstGeom prst="ellipse">
          <a:avLst/>
        </a:prstGeom>
        <a:solidFill>
          <a:schemeClr val="accent5">
            <a:hueOff val="7444802"/>
            <a:satOff val="797"/>
            <a:lumOff val="-153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5F682F-2C88-48E7-A349-A01835340A1F}">
      <dsp:nvSpPr>
        <dsp:cNvPr id="0" name=""/>
        <dsp:cNvSpPr/>
      </dsp:nvSpPr>
      <dsp:spPr>
        <a:xfrm>
          <a:off x="3793626" y="2216351"/>
          <a:ext cx="401248" cy="401248"/>
        </a:xfrm>
        <a:prstGeom prst="ellipse">
          <a:avLst/>
        </a:prstGeom>
        <a:solidFill>
          <a:schemeClr val="accent5">
            <a:hueOff val="7910102"/>
            <a:satOff val="847"/>
            <a:lumOff val="-162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06A6DA-ABFA-4063-8688-412F470B3B30}">
      <dsp:nvSpPr>
        <dsp:cNvPr id="0" name=""/>
        <dsp:cNvSpPr/>
      </dsp:nvSpPr>
      <dsp:spPr>
        <a:xfrm>
          <a:off x="4194875" y="535619"/>
          <a:ext cx="1178410" cy="2249713"/>
        </a:xfrm>
        <a:prstGeom prst="chevron">
          <a:avLst>
            <a:gd name="adj" fmla="val 623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536C22-8089-4BDF-91CB-F652BB50CC85}">
      <dsp:nvSpPr>
        <dsp:cNvPr id="0" name=""/>
        <dsp:cNvSpPr/>
      </dsp:nvSpPr>
      <dsp:spPr>
        <a:xfrm>
          <a:off x="5159029" y="535619"/>
          <a:ext cx="1178410" cy="2249713"/>
        </a:xfrm>
        <a:prstGeom prst="chevron">
          <a:avLst>
            <a:gd name="adj" fmla="val 62310"/>
          </a:avLst>
        </a:prstGeom>
        <a:solidFill>
          <a:schemeClr val="accent5">
            <a:hueOff val="8375403"/>
            <a:satOff val="897"/>
            <a:lumOff val="-172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D7465C-9591-4A00-A407-0396FEE85E94}">
      <dsp:nvSpPr>
        <dsp:cNvPr id="0" name=""/>
        <dsp:cNvSpPr/>
      </dsp:nvSpPr>
      <dsp:spPr>
        <a:xfrm>
          <a:off x="6337439" y="123918"/>
          <a:ext cx="4135925" cy="3235971"/>
        </a:xfrm>
        <a:prstGeom prst="ellipse">
          <a:avLst/>
        </a:prstGeom>
        <a:solidFill>
          <a:schemeClr val="accent5">
            <a:hueOff val="8375403"/>
            <a:satOff val="897"/>
            <a:lumOff val="-1725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/>
            <a:t>Keselamatan</a:t>
          </a:r>
          <a:endParaRPr lang="en-ID" sz="3200" b="1" kern="1200" dirty="0"/>
        </a:p>
      </dsp:txBody>
      <dsp:txXfrm>
        <a:off x="6943131" y="597815"/>
        <a:ext cx="2924541" cy="2288177"/>
      </dsp:txXfrm>
    </dsp:sp>
    <dsp:sp modelId="{325A2215-A3DC-44D0-896F-C799AF2B0EE7}">
      <dsp:nvSpPr>
        <dsp:cNvPr id="0" name=""/>
        <dsp:cNvSpPr/>
      </dsp:nvSpPr>
      <dsp:spPr>
        <a:xfrm>
          <a:off x="6798479" y="3374538"/>
          <a:ext cx="3213846" cy="19818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Final</a:t>
          </a:r>
          <a:endParaRPr lang="en-ID" sz="6500" kern="1200" dirty="0"/>
        </a:p>
      </dsp:txBody>
      <dsp:txXfrm>
        <a:off x="6798479" y="3374538"/>
        <a:ext cx="3213846" cy="19818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4306F1-BD80-4413-89C1-3B9A11BF9716}">
      <dsp:nvSpPr>
        <dsp:cNvPr id="0" name=""/>
        <dsp:cNvSpPr/>
      </dsp:nvSpPr>
      <dsp:spPr>
        <a:xfrm rot="5400000">
          <a:off x="1756734" y="476200"/>
          <a:ext cx="973422" cy="235709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4A7764-C8CC-4826-80AA-6FEF35BC5FE5}">
      <dsp:nvSpPr>
        <dsp:cNvPr id="0" name=""/>
        <dsp:cNvSpPr/>
      </dsp:nvSpPr>
      <dsp:spPr>
        <a:xfrm>
          <a:off x="531267" y="10950"/>
          <a:ext cx="1638670" cy="1147016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Tahap</a:t>
          </a:r>
          <a:r>
            <a:rPr lang="en-US" sz="3000" kern="1200" dirty="0"/>
            <a:t> 1</a:t>
          </a:r>
          <a:endParaRPr lang="en-ID" sz="3000" kern="1200" dirty="0"/>
        </a:p>
      </dsp:txBody>
      <dsp:txXfrm>
        <a:off x="587270" y="66953"/>
        <a:ext cx="1526664" cy="1035010"/>
      </dsp:txXfrm>
    </dsp:sp>
    <dsp:sp modelId="{1D77B805-959A-492B-ACFF-CC06C98270D1}">
      <dsp:nvSpPr>
        <dsp:cNvPr id="0" name=""/>
        <dsp:cNvSpPr/>
      </dsp:nvSpPr>
      <dsp:spPr>
        <a:xfrm>
          <a:off x="2297070" y="130977"/>
          <a:ext cx="4276188" cy="927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/>
            <a:t>Penciptaan</a:t>
          </a:r>
          <a:endParaRPr lang="en-ID" sz="3200" kern="1200" dirty="0"/>
        </a:p>
      </dsp:txBody>
      <dsp:txXfrm>
        <a:off x="2297070" y="130977"/>
        <a:ext cx="4276188" cy="927069"/>
      </dsp:txXfrm>
    </dsp:sp>
    <dsp:sp modelId="{2628E430-2C82-49AE-AB26-9678E07576B7}">
      <dsp:nvSpPr>
        <dsp:cNvPr id="0" name=""/>
        <dsp:cNvSpPr/>
      </dsp:nvSpPr>
      <dsp:spPr>
        <a:xfrm rot="5400000">
          <a:off x="3844169" y="2389119"/>
          <a:ext cx="973422" cy="110820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DD6417-C4B6-4E0D-B5A2-8D89702DB1E1}">
      <dsp:nvSpPr>
        <dsp:cNvPr id="0" name=""/>
        <dsp:cNvSpPr/>
      </dsp:nvSpPr>
      <dsp:spPr>
        <a:xfrm>
          <a:off x="3586271" y="1310060"/>
          <a:ext cx="1638670" cy="1147016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Tahap</a:t>
          </a:r>
          <a:r>
            <a:rPr lang="en-US" sz="3000" kern="1200" dirty="0"/>
            <a:t> 2</a:t>
          </a:r>
          <a:endParaRPr lang="en-ID" sz="3000" kern="1200" dirty="0"/>
        </a:p>
      </dsp:txBody>
      <dsp:txXfrm>
        <a:off x="3642274" y="1366063"/>
        <a:ext cx="1526664" cy="1035010"/>
      </dsp:txXfrm>
    </dsp:sp>
    <dsp:sp modelId="{8025A2AE-EE44-49DD-93C4-93F040588C8B}">
      <dsp:nvSpPr>
        <dsp:cNvPr id="0" name=""/>
        <dsp:cNvSpPr/>
      </dsp:nvSpPr>
      <dsp:spPr>
        <a:xfrm>
          <a:off x="5285932" y="1461988"/>
          <a:ext cx="4897552" cy="927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Karya &amp; Dosa </a:t>
          </a:r>
          <a:r>
            <a:rPr lang="en-US" sz="2800" kern="1200" dirty="0" err="1"/>
            <a:t>Manusia</a:t>
          </a:r>
          <a:endParaRPr lang="en-ID" sz="2800" kern="1200" dirty="0"/>
        </a:p>
      </dsp:txBody>
      <dsp:txXfrm>
        <a:off x="5285932" y="1461988"/>
        <a:ext cx="4897552" cy="927069"/>
      </dsp:txXfrm>
    </dsp:sp>
    <dsp:sp modelId="{942AAB18-5873-4719-AE95-6086C8DF509C}">
      <dsp:nvSpPr>
        <dsp:cNvPr id="0" name=""/>
        <dsp:cNvSpPr/>
      </dsp:nvSpPr>
      <dsp:spPr>
        <a:xfrm>
          <a:off x="4892436" y="2566640"/>
          <a:ext cx="1638670" cy="1147016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Tahap</a:t>
          </a:r>
          <a:r>
            <a:rPr lang="en-US" sz="3000" kern="1200" dirty="0"/>
            <a:t> 3</a:t>
          </a:r>
          <a:endParaRPr lang="en-ID" sz="3000" kern="1200" dirty="0"/>
        </a:p>
      </dsp:txBody>
      <dsp:txXfrm>
        <a:off x="4948439" y="2622643"/>
        <a:ext cx="1526664" cy="1035010"/>
      </dsp:txXfrm>
    </dsp:sp>
    <dsp:sp modelId="{D3533F90-2CD2-4879-8CBA-7FBC58095C55}">
      <dsp:nvSpPr>
        <dsp:cNvPr id="0" name=""/>
        <dsp:cNvSpPr/>
      </dsp:nvSpPr>
      <dsp:spPr>
        <a:xfrm>
          <a:off x="6756320" y="2665398"/>
          <a:ext cx="4356457" cy="927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Karya </a:t>
          </a:r>
          <a:r>
            <a:rPr lang="en-US" sz="2500" kern="1200" dirty="0" err="1"/>
            <a:t>Penebusan</a:t>
          </a:r>
          <a:r>
            <a:rPr lang="en-US" sz="2500" kern="1200" dirty="0"/>
            <a:t> </a:t>
          </a:r>
          <a:r>
            <a:rPr lang="en-US" sz="2500" kern="1200" dirty="0" err="1"/>
            <a:t>dari</a:t>
          </a:r>
          <a:r>
            <a:rPr lang="en-US" sz="2500" kern="1200" dirty="0"/>
            <a:t> Tuhan</a:t>
          </a:r>
          <a:endParaRPr lang="en-ID" sz="2500" kern="1200" dirty="0"/>
        </a:p>
      </dsp:txBody>
      <dsp:txXfrm>
        <a:off x="6756320" y="2665398"/>
        <a:ext cx="4356457" cy="9270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2FBF80-9C1B-407C-A7D3-1B46F44DFFF4}">
      <dsp:nvSpPr>
        <dsp:cNvPr id="0" name=""/>
        <dsp:cNvSpPr/>
      </dsp:nvSpPr>
      <dsp:spPr>
        <a:xfrm rot="5400000">
          <a:off x="1232784" y="1034707"/>
          <a:ext cx="1621185" cy="195382"/>
        </a:xfrm>
        <a:prstGeom prst="rect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5E54B-5F6B-494E-AA76-000BB76CDF15}">
      <dsp:nvSpPr>
        <dsp:cNvPr id="0" name=""/>
        <dsp:cNvSpPr/>
      </dsp:nvSpPr>
      <dsp:spPr>
        <a:xfrm>
          <a:off x="1605691" y="17"/>
          <a:ext cx="2170920" cy="1302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Penerimaan</a:t>
          </a:r>
          <a:r>
            <a:rPr lang="en-US" sz="1900" kern="1200" dirty="0"/>
            <a:t> </a:t>
          </a:r>
          <a:r>
            <a:rPr lang="en-US" sz="1900" kern="1200" dirty="0" err="1"/>
            <a:t>dengan</a:t>
          </a:r>
          <a:r>
            <a:rPr lang="en-US" sz="1900" kern="1200" dirty="0"/>
            <a:t> </a:t>
          </a:r>
          <a:r>
            <a:rPr lang="en-US" sz="1900" kern="1200" dirty="0" err="1"/>
            <a:t>penuh</a:t>
          </a:r>
          <a:r>
            <a:rPr lang="en-US" sz="1900" kern="1200" dirty="0"/>
            <a:t> </a:t>
          </a:r>
          <a:r>
            <a:rPr lang="en-US" sz="1900" kern="1200" dirty="0" err="1"/>
            <a:t>percaya</a:t>
          </a:r>
          <a:r>
            <a:rPr lang="en-US" sz="1900" kern="1200" dirty="0"/>
            <a:t> pada </a:t>
          </a:r>
          <a:r>
            <a:rPr lang="en-US" sz="1900" kern="1200" dirty="0" err="1"/>
            <a:t>Firman</a:t>
          </a:r>
          <a:r>
            <a:rPr lang="en-US" sz="1900" kern="1200" dirty="0"/>
            <a:t> Tuhan</a:t>
          </a:r>
          <a:endParaRPr lang="en-ID" sz="1900" kern="1200" dirty="0"/>
        </a:p>
      </dsp:txBody>
      <dsp:txXfrm>
        <a:off x="1643841" y="38167"/>
        <a:ext cx="2094620" cy="1226252"/>
      </dsp:txXfrm>
    </dsp:sp>
    <dsp:sp modelId="{1E8DD152-B668-4023-A21B-484618A86A18}">
      <dsp:nvSpPr>
        <dsp:cNvPr id="0" name=""/>
        <dsp:cNvSpPr/>
      </dsp:nvSpPr>
      <dsp:spPr>
        <a:xfrm rot="5400000">
          <a:off x="1232784" y="2662897"/>
          <a:ext cx="1621185" cy="195382"/>
        </a:xfrm>
        <a:prstGeom prst="rect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F09556-3137-4E39-BD13-372F49645EBE}">
      <dsp:nvSpPr>
        <dsp:cNvPr id="0" name=""/>
        <dsp:cNvSpPr/>
      </dsp:nvSpPr>
      <dsp:spPr>
        <a:xfrm>
          <a:off x="1605691" y="1628207"/>
          <a:ext cx="2170920" cy="1302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Menyadari</a:t>
          </a:r>
          <a:r>
            <a:rPr lang="en-US" sz="1900" kern="1200" dirty="0"/>
            <a:t> </a:t>
          </a:r>
          <a:r>
            <a:rPr lang="en-US" sz="1900" kern="1200" dirty="0" err="1"/>
            <a:t>sebagai</a:t>
          </a:r>
          <a:r>
            <a:rPr lang="en-US" sz="1900" kern="1200" dirty="0"/>
            <a:t> orang </a:t>
          </a:r>
          <a:r>
            <a:rPr lang="en-US" sz="1900" kern="1200" dirty="0" err="1"/>
            <a:t>berdosa</a:t>
          </a:r>
          <a:endParaRPr lang="en-ID" sz="1900" kern="1200" dirty="0"/>
        </a:p>
      </dsp:txBody>
      <dsp:txXfrm>
        <a:off x="1643841" y="1666357"/>
        <a:ext cx="2094620" cy="1226252"/>
      </dsp:txXfrm>
    </dsp:sp>
    <dsp:sp modelId="{8180D203-60B3-49F2-AB8A-FCC3B01D53A9}">
      <dsp:nvSpPr>
        <dsp:cNvPr id="0" name=""/>
        <dsp:cNvSpPr/>
      </dsp:nvSpPr>
      <dsp:spPr>
        <a:xfrm>
          <a:off x="2046879" y="3476992"/>
          <a:ext cx="2880318" cy="195382"/>
        </a:xfrm>
        <a:prstGeom prst="rect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B85271-24B9-4F3B-A56F-D54C37022609}">
      <dsp:nvSpPr>
        <dsp:cNvPr id="0" name=""/>
        <dsp:cNvSpPr/>
      </dsp:nvSpPr>
      <dsp:spPr>
        <a:xfrm>
          <a:off x="1605691" y="3256398"/>
          <a:ext cx="2170920" cy="1302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Berharap</a:t>
          </a:r>
          <a:r>
            <a:rPr lang="en-US" sz="1900" kern="1200" dirty="0"/>
            <a:t> pada </a:t>
          </a:r>
          <a:r>
            <a:rPr lang="en-US" sz="1900" kern="1200" dirty="0" err="1"/>
            <a:t>kasih</a:t>
          </a:r>
          <a:r>
            <a:rPr lang="en-US" sz="1900" kern="1200" dirty="0"/>
            <a:t> </a:t>
          </a:r>
          <a:r>
            <a:rPr lang="en-US" sz="1900" kern="1200" dirty="0" err="1"/>
            <a:t>karunia</a:t>
          </a:r>
          <a:r>
            <a:rPr lang="en-US" sz="1900" kern="1200" dirty="0"/>
            <a:t> Allah</a:t>
          </a:r>
          <a:endParaRPr lang="en-ID" sz="1900" kern="1200" dirty="0"/>
        </a:p>
      </dsp:txBody>
      <dsp:txXfrm>
        <a:off x="1643841" y="3294548"/>
        <a:ext cx="2094620" cy="1226252"/>
      </dsp:txXfrm>
    </dsp:sp>
    <dsp:sp modelId="{7E058791-D99E-4BDC-82ED-B0ABA129ABC2}">
      <dsp:nvSpPr>
        <dsp:cNvPr id="0" name=""/>
        <dsp:cNvSpPr/>
      </dsp:nvSpPr>
      <dsp:spPr>
        <a:xfrm rot="16200000">
          <a:off x="4120108" y="2662897"/>
          <a:ext cx="1621185" cy="195382"/>
        </a:xfrm>
        <a:prstGeom prst="rect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296F75-09BF-490A-A6A6-088D79F11EAD}">
      <dsp:nvSpPr>
        <dsp:cNvPr id="0" name=""/>
        <dsp:cNvSpPr/>
      </dsp:nvSpPr>
      <dsp:spPr>
        <a:xfrm>
          <a:off x="4493014" y="3256398"/>
          <a:ext cx="2170920" cy="1302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Mulai </a:t>
          </a:r>
          <a:r>
            <a:rPr lang="en-US" sz="1900" kern="1200" dirty="0" err="1"/>
            <a:t>Mencintai</a:t>
          </a:r>
          <a:r>
            <a:rPr lang="en-US" sz="1900" kern="1200" dirty="0"/>
            <a:t> Tuhan</a:t>
          </a:r>
          <a:endParaRPr lang="en-ID" sz="1900" kern="1200" dirty="0"/>
        </a:p>
      </dsp:txBody>
      <dsp:txXfrm>
        <a:off x="4531164" y="3294548"/>
        <a:ext cx="2094620" cy="1226252"/>
      </dsp:txXfrm>
    </dsp:sp>
    <dsp:sp modelId="{D09D0942-5384-4A48-AF81-739FA1E6A5FF}">
      <dsp:nvSpPr>
        <dsp:cNvPr id="0" name=""/>
        <dsp:cNvSpPr/>
      </dsp:nvSpPr>
      <dsp:spPr>
        <a:xfrm rot="16200000">
          <a:off x="4120108" y="1034707"/>
          <a:ext cx="1621185" cy="195382"/>
        </a:xfrm>
        <a:prstGeom prst="rect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F51B2C-A98B-4AC9-9101-06B0A7209098}">
      <dsp:nvSpPr>
        <dsp:cNvPr id="0" name=""/>
        <dsp:cNvSpPr/>
      </dsp:nvSpPr>
      <dsp:spPr>
        <a:xfrm>
          <a:off x="4493014" y="1628207"/>
          <a:ext cx="2170920" cy="1302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Meninggalkan</a:t>
          </a:r>
          <a:r>
            <a:rPr lang="en-US" sz="1900" kern="1200" dirty="0"/>
            <a:t> Dosa</a:t>
          </a:r>
          <a:endParaRPr lang="en-ID" sz="1900" kern="1200" dirty="0"/>
        </a:p>
      </dsp:txBody>
      <dsp:txXfrm>
        <a:off x="4531164" y="1666357"/>
        <a:ext cx="2094620" cy="1226252"/>
      </dsp:txXfrm>
    </dsp:sp>
    <dsp:sp modelId="{16A9709E-454F-46FC-8A42-C048E5FC60C3}">
      <dsp:nvSpPr>
        <dsp:cNvPr id="0" name=""/>
        <dsp:cNvSpPr/>
      </dsp:nvSpPr>
      <dsp:spPr>
        <a:xfrm>
          <a:off x="4934203" y="220612"/>
          <a:ext cx="2880318" cy="195382"/>
        </a:xfrm>
        <a:prstGeom prst="rect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C66BE5-5882-43BC-88E2-7D6795522097}">
      <dsp:nvSpPr>
        <dsp:cNvPr id="0" name=""/>
        <dsp:cNvSpPr/>
      </dsp:nvSpPr>
      <dsp:spPr>
        <a:xfrm>
          <a:off x="4493014" y="17"/>
          <a:ext cx="2170920" cy="1302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Sedia </a:t>
          </a:r>
          <a:r>
            <a:rPr lang="en-US" sz="1900" kern="1200" dirty="0" err="1"/>
            <a:t>untuk</a:t>
          </a:r>
          <a:r>
            <a:rPr lang="en-US" sz="1900" kern="1200" dirty="0"/>
            <a:t> </a:t>
          </a:r>
          <a:r>
            <a:rPr lang="en-US" sz="1900" kern="1200" dirty="0" err="1"/>
            <a:t>taat</a:t>
          </a:r>
          <a:r>
            <a:rPr lang="en-US" sz="1900" kern="1200" dirty="0"/>
            <a:t> pada </a:t>
          </a:r>
          <a:r>
            <a:rPr lang="en-US" sz="1900" kern="1200" dirty="0" err="1"/>
            <a:t>perintah</a:t>
          </a:r>
          <a:endParaRPr lang="en-ID" sz="1900" kern="1200" dirty="0"/>
        </a:p>
      </dsp:txBody>
      <dsp:txXfrm>
        <a:off x="4531164" y="38167"/>
        <a:ext cx="2094620" cy="1226252"/>
      </dsp:txXfrm>
    </dsp:sp>
    <dsp:sp modelId="{9B7BDA68-682B-4CBF-89E9-F7B466F4625C}">
      <dsp:nvSpPr>
        <dsp:cNvPr id="0" name=""/>
        <dsp:cNvSpPr/>
      </dsp:nvSpPr>
      <dsp:spPr>
        <a:xfrm>
          <a:off x="7380338" y="17"/>
          <a:ext cx="2170920" cy="13025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Dibaptis</a:t>
          </a:r>
          <a:endParaRPr lang="en-ID" sz="1900" kern="1200" dirty="0"/>
        </a:p>
      </dsp:txBody>
      <dsp:txXfrm>
        <a:off x="7418488" y="38167"/>
        <a:ext cx="2094620" cy="12262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00369F-3CD6-4505-90F8-ECB7E56A8BCF}">
      <dsp:nvSpPr>
        <dsp:cNvPr id="0" name=""/>
        <dsp:cNvSpPr/>
      </dsp:nvSpPr>
      <dsp:spPr>
        <a:xfrm>
          <a:off x="2859248" y="0"/>
          <a:ext cx="4729089" cy="4729089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D853A7-490D-45B6-BD14-F1363488EDF5}">
      <dsp:nvSpPr>
        <dsp:cNvPr id="0" name=""/>
        <dsp:cNvSpPr/>
      </dsp:nvSpPr>
      <dsp:spPr>
        <a:xfrm>
          <a:off x="5223793" y="475448"/>
          <a:ext cx="3073907" cy="111946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Penciptaan</a:t>
          </a:r>
          <a:r>
            <a:rPr lang="en-US" sz="2700" kern="1200" dirty="0"/>
            <a:t> dan Dosa </a:t>
          </a:r>
          <a:r>
            <a:rPr lang="en-US" sz="2700" kern="1200" dirty="0" err="1"/>
            <a:t>Adam_Hawa</a:t>
          </a:r>
          <a:endParaRPr lang="en-ID" sz="2700" kern="1200" dirty="0"/>
        </a:p>
      </dsp:txBody>
      <dsp:txXfrm>
        <a:off x="5278441" y="530096"/>
        <a:ext cx="2964611" cy="1010168"/>
      </dsp:txXfrm>
    </dsp:sp>
    <dsp:sp modelId="{5C3C660C-8973-40B2-B0A2-8542AEAB48BC}">
      <dsp:nvSpPr>
        <dsp:cNvPr id="0" name=""/>
        <dsp:cNvSpPr/>
      </dsp:nvSpPr>
      <dsp:spPr>
        <a:xfrm>
          <a:off x="5223793" y="1734845"/>
          <a:ext cx="3073907" cy="111946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-6579859"/>
              <a:satOff val="-449"/>
              <a:lumOff val="-4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Kisah</a:t>
          </a:r>
          <a:r>
            <a:rPr lang="en-US" sz="2700" kern="1200" dirty="0"/>
            <a:t> Nuh &amp; </a:t>
          </a:r>
          <a:r>
            <a:rPr lang="en-US" sz="2700" kern="1200" dirty="0" err="1"/>
            <a:t>Perjanjian</a:t>
          </a:r>
          <a:r>
            <a:rPr lang="en-US" sz="2700" kern="1200" dirty="0"/>
            <a:t>-Nya</a:t>
          </a:r>
          <a:endParaRPr lang="en-ID" sz="2700" kern="1200" dirty="0"/>
        </a:p>
      </dsp:txBody>
      <dsp:txXfrm>
        <a:off x="5278441" y="1789493"/>
        <a:ext cx="2964611" cy="1010168"/>
      </dsp:txXfrm>
    </dsp:sp>
    <dsp:sp modelId="{971C1F3D-89CF-4B94-A660-8EF906689A6B}">
      <dsp:nvSpPr>
        <dsp:cNvPr id="0" name=""/>
        <dsp:cNvSpPr/>
      </dsp:nvSpPr>
      <dsp:spPr>
        <a:xfrm>
          <a:off x="5223793" y="2994243"/>
          <a:ext cx="3073907" cy="111946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-13159718"/>
              <a:satOff val="-897"/>
              <a:lumOff val="-882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Abraham dan </a:t>
          </a:r>
          <a:r>
            <a:rPr lang="en-US" sz="2700" kern="1200" dirty="0" err="1"/>
            <a:t>Bangsa</a:t>
          </a:r>
          <a:r>
            <a:rPr lang="en-US" sz="2700" kern="1200" dirty="0"/>
            <a:t> </a:t>
          </a:r>
          <a:r>
            <a:rPr lang="en-US" sz="2700" kern="1200" dirty="0" err="1"/>
            <a:t>israel</a:t>
          </a:r>
          <a:endParaRPr lang="en-ID" sz="2700" kern="1200" dirty="0"/>
        </a:p>
      </dsp:txBody>
      <dsp:txXfrm>
        <a:off x="5278441" y="3048891"/>
        <a:ext cx="2964611" cy="10101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D31F45-24E0-4650-A8B0-71366387C47B}">
      <dsp:nvSpPr>
        <dsp:cNvPr id="0" name=""/>
        <dsp:cNvSpPr/>
      </dsp:nvSpPr>
      <dsp:spPr>
        <a:xfrm>
          <a:off x="3200541" y="1394"/>
          <a:ext cx="1321074" cy="1321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Allah</a:t>
          </a:r>
          <a:endParaRPr lang="en-ID" sz="1800" kern="1200" dirty="0"/>
        </a:p>
      </dsp:txBody>
      <dsp:txXfrm>
        <a:off x="3394008" y="194861"/>
        <a:ext cx="934140" cy="934140"/>
      </dsp:txXfrm>
    </dsp:sp>
    <dsp:sp modelId="{42DB0AAB-0ED4-40AA-8BAC-4711835CE28C}">
      <dsp:nvSpPr>
        <dsp:cNvPr id="0" name=""/>
        <dsp:cNvSpPr/>
      </dsp:nvSpPr>
      <dsp:spPr>
        <a:xfrm>
          <a:off x="3477966" y="1429739"/>
          <a:ext cx="766223" cy="766223"/>
        </a:xfrm>
        <a:prstGeom prst="mathPlus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3579529" y="1722743"/>
        <a:ext cx="563097" cy="180215"/>
      </dsp:txXfrm>
    </dsp:sp>
    <dsp:sp modelId="{78D340AD-BCCA-49B2-BC39-862DDC8426C4}">
      <dsp:nvSpPr>
        <dsp:cNvPr id="0" name=""/>
        <dsp:cNvSpPr/>
      </dsp:nvSpPr>
      <dsp:spPr>
        <a:xfrm>
          <a:off x="3200541" y="2303234"/>
          <a:ext cx="1321074" cy="1321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Manusia</a:t>
          </a:r>
          <a:endParaRPr lang="en-ID" sz="1800" kern="1200" dirty="0"/>
        </a:p>
      </dsp:txBody>
      <dsp:txXfrm>
        <a:off x="3394008" y="2496701"/>
        <a:ext cx="934140" cy="934140"/>
      </dsp:txXfrm>
    </dsp:sp>
    <dsp:sp modelId="{E85D93E7-CB06-4F3C-8218-575D8CF10693}">
      <dsp:nvSpPr>
        <dsp:cNvPr id="0" name=""/>
        <dsp:cNvSpPr/>
      </dsp:nvSpPr>
      <dsp:spPr>
        <a:xfrm>
          <a:off x="4719776" y="1567131"/>
          <a:ext cx="420101" cy="491439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500" kern="1200"/>
        </a:p>
      </dsp:txBody>
      <dsp:txXfrm>
        <a:off x="4719776" y="1665419"/>
        <a:ext cx="294071" cy="294863"/>
      </dsp:txXfrm>
    </dsp:sp>
    <dsp:sp modelId="{E820BD14-AF68-42BB-8F5F-D2B48EB7D33A}">
      <dsp:nvSpPr>
        <dsp:cNvPr id="0" name=""/>
        <dsp:cNvSpPr/>
      </dsp:nvSpPr>
      <dsp:spPr>
        <a:xfrm>
          <a:off x="5314260" y="491777"/>
          <a:ext cx="2642148" cy="26421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 dirty="0"/>
            <a:t>Tuhan </a:t>
          </a:r>
          <a:r>
            <a:rPr lang="en-US" sz="5100" kern="1200" dirty="0" err="1"/>
            <a:t>Yesus</a:t>
          </a:r>
          <a:endParaRPr lang="en-ID" sz="5100" kern="1200" dirty="0"/>
        </a:p>
      </dsp:txBody>
      <dsp:txXfrm>
        <a:off x="5701194" y="878711"/>
        <a:ext cx="1868280" cy="18682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3E361-B960-438B-949F-5F8C223C7673}">
      <dsp:nvSpPr>
        <dsp:cNvPr id="0" name=""/>
        <dsp:cNvSpPr/>
      </dsp:nvSpPr>
      <dsp:spPr>
        <a:xfrm>
          <a:off x="0" y="1399922"/>
          <a:ext cx="2789237" cy="71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91440" rIns="256032" bIns="9144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Tugas</a:t>
          </a:r>
          <a:r>
            <a:rPr lang="en-US" sz="3600" kern="1200" dirty="0"/>
            <a:t>-Nya</a:t>
          </a:r>
          <a:endParaRPr lang="en-ID" sz="3600" kern="1200" dirty="0"/>
        </a:p>
      </dsp:txBody>
      <dsp:txXfrm>
        <a:off x="0" y="1399922"/>
        <a:ext cx="2789237" cy="712800"/>
      </dsp:txXfrm>
    </dsp:sp>
    <dsp:sp modelId="{B9A27FD1-48D2-447A-B74C-89CD7FB8ACB9}">
      <dsp:nvSpPr>
        <dsp:cNvPr id="0" name=""/>
        <dsp:cNvSpPr/>
      </dsp:nvSpPr>
      <dsp:spPr>
        <a:xfrm>
          <a:off x="2789237" y="1366510"/>
          <a:ext cx="557847" cy="779625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50C6B0-E348-4B45-B9FC-9D30BB7117AB}">
      <dsp:nvSpPr>
        <dsp:cNvPr id="0" name=""/>
        <dsp:cNvSpPr/>
      </dsp:nvSpPr>
      <dsp:spPr>
        <a:xfrm>
          <a:off x="3570223" y="1366510"/>
          <a:ext cx="7586726" cy="77962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 dirty="0" err="1"/>
            <a:t>Menyelamatkan</a:t>
          </a:r>
          <a:r>
            <a:rPr lang="en-US" sz="3600" kern="1200" dirty="0"/>
            <a:t> </a:t>
          </a:r>
          <a:r>
            <a:rPr lang="en-US" sz="3600" kern="1200" dirty="0" err="1"/>
            <a:t>manusia</a:t>
          </a:r>
          <a:endParaRPr lang="en-ID" sz="3600" kern="1200" dirty="0"/>
        </a:p>
      </dsp:txBody>
      <dsp:txXfrm>
        <a:off x="3570223" y="1366510"/>
        <a:ext cx="7586726" cy="779625"/>
      </dsp:txXfrm>
    </dsp:sp>
    <dsp:sp modelId="{16BB1144-9CFB-4A6B-95F1-06EF1702CAB6}">
      <dsp:nvSpPr>
        <dsp:cNvPr id="0" name=""/>
        <dsp:cNvSpPr/>
      </dsp:nvSpPr>
      <dsp:spPr>
        <a:xfrm>
          <a:off x="0" y="2275735"/>
          <a:ext cx="2789237" cy="1692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91440" rIns="256032" bIns="9144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Cara </a:t>
          </a:r>
          <a:r>
            <a:rPr lang="en-US" sz="3600" kern="1200" dirty="0" err="1"/>
            <a:t>Pewartaan</a:t>
          </a:r>
          <a:r>
            <a:rPr lang="en-US" sz="3600" kern="1200" dirty="0"/>
            <a:t>-Nya</a:t>
          </a:r>
          <a:endParaRPr lang="en-ID" sz="3600" kern="1200" dirty="0"/>
        </a:p>
      </dsp:txBody>
      <dsp:txXfrm>
        <a:off x="0" y="2275735"/>
        <a:ext cx="2789237" cy="1692900"/>
      </dsp:txXfrm>
    </dsp:sp>
    <dsp:sp modelId="{4DA83EB8-92C2-44E0-AB34-2D0D4F2386DE}">
      <dsp:nvSpPr>
        <dsp:cNvPr id="0" name=""/>
        <dsp:cNvSpPr/>
      </dsp:nvSpPr>
      <dsp:spPr>
        <a:xfrm>
          <a:off x="2789237" y="2275735"/>
          <a:ext cx="557847" cy="1692900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017D2C-9AA3-47DF-9734-3474BCE0F9E7}">
      <dsp:nvSpPr>
        <dsp:cNvPr id="0" name=""/>
        <dsp:cNvSpPr/>
      </dsp:nvSpPr>
      <dsp:spPr>
        <a:xfrm>
          <a:off x="3570223" y="2275735"/>
          <a:ext cx="7586726" cy="16929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 dirty="0" err="1"/>
            <a:t>Sabda</a:t>
          </a:r>
          <a:r>
            <a:rPr lang="en-US" sz="3600" kern="1200" dirty="0"/>
            <a:t> (</a:t>
          </a:r>
          <a:r>
            <a:rPr lang="en-US" sz="3600" kern="1200" dirty="0" err="1"/>
            <a:t>Perumpamaan</a:t>
          </a:r>
          <a:r>
            <a:rPr lang="en-US" sz="3600" kern="1200" dirty="0"/>
            <a:t>)</a:t>
          </a:r>
          <a:endParaRPr lang="en-ID" sz="36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 dirty="0" err="1"/>
            <a:t>Mujizat</a:t>
          </a:r>
          <a:endParaRPr lang="en-ID" sz="3600" kern="1200" dirty="0"/>
        </a:p>
      </dsp:txBody>
      <dsp:txXfrm>
        <a:off x="3570223" y="2275735"/>
        <a:ext cx="7586726" cy="16929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564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94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95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78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7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0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667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3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8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76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FAF3766F-DEF3-4802-BB0D-7A18EDD9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D207C1-685C-916F-3CED-A0E62C461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69" y="1000768"/>
            <a:ext cx="3566452" cy="2985582"/>
          </a:xfrm>
        </p:spPr>
        <p:txBody>
          <a:bodyPr anchor="b">
            <a:normAutofit/>
          </a:bodyPr>
          <a:lstStyle/>
          <a:p>
            <a:r>
              <a:rPr lang="en-US" sz="4400"/>
              <a:t>Keselamatan dan Tuhan Yesus Kristus</a:t>
            </a:r>
            <a:endParaRPr lang="en-ID" sz="4400"/>
          </a:p>
        </p:txBody>
      </p:sp>
      <p:sp>
        <p:nvSpPr>
          <p:cNvPr id="1042" name="Freeform: Shape 1041">
            <a:extLst>
              <a:ext uri="{FF2B5EF4-FFF2-40B4-BE49-F238E27FC236}">
                <a16:creationId xmlns:a16="http://schemas.microsoft.com/office/drawing/2014/main" id="{BD0C058D-27D4-3139-E199-E2C11099B6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Jesus' Birth Significant for Salvation ...">
            <a:extLst>
              <a:ext uri="{FF2B5EF4-FFF2-40B4-BE49-F238E27FC236}">
                <a16:creationId xmlns:a16="http://schemas.microsoft.com/office/drawing/2014/main" id="{02048F4C-51DE-2699-71B5-6D0891156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99" r="23087" b="-1"/>
          <a:stretch>
            <a:fillRect/>
          </a:stretch>
        </p:blipFill>
        <p:spPr bwMode="auto">
          <a:xfrm>
            <a:off x="5235013" y="1000768"/>
            <a:ext cx="5538652" cy="4956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" name="Freeform: Shape 1043">
            <a:extLst>
              <a:ext uri="{FF2B5EF4-FFF2-40B4-BE49-F238E27FC236}">
                <a16:creationId xmlns:a16="http://schemas.microsoft.com/office/drawing/2014/main" id="{E94E0531-D614-3CB6-996E-FF0184A33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6300216"/>
            <a:ext cx="11165482" cy="45719"/>
          </a:xfrm>
          <a:custGeom>
            <a:avLst/>
            <a:gdLst>
              <a:gd name="connsiteX0" fmla="*/ 0 w 11165482"/>
              <a:gd name="connsiteY0" fmla="*/ 0 h 45719"/>
              <a:gd name="connsiteX1" fmla="*/ 3694525 w 11165482"/>
              <a:gd name="connsiteY1" fmla="*/ 0 h 45719"/>
              <a:gd name="connsiteX2" fmla="*/ 5021183 w 11165482"/>
              <a:gd name="connsiteY2" fmla="*/ 0 h 45719"/>
              <a:gd name="connsiteX3" fmla="*/ 6144299 w 11165482"/>
              <a:gd name="connsiteY3" fmla="*/ 0 h 45719"/>
              <a:gd name="connsiteX4" fmla="*/ 8715708 w 11165482"/>
              <a:gd name="connsiteY4" fmla="*/ 0 h 45719"/>
              <a:gd name="connsiteX5" fmla="*/ 11165482 w 11165482"/>
              <a:gd name="connsiteY5" fmla="*/ 0 h 45719"/>
              <a:gd name="connsiteX6" fmla="*/ 11165482 w 11165482"/>
              <a:gd name="connsiteY6" fmla="*/ 45719 h 45719"/>
              <a:gd name="connsiteX7" fmla="*/ 8715708 w 11165482"/>
              <a:gd name="connsiteY7" fmla="*/ 45719 h 45719"/>
              <a:gd name="connsiteX8" fmla="*/ 6144299 w 11165482"/>
              <a:gd name="connsiteY8" fmla="*/ 45719 h 45719"/>
              <a:gd name="connsiteX9" fmla="*/ 5021183 w 11165482"/>
              <a:gd name="connsiteY9" fmla="*/ 45719 h 45719"/>
              <a:gd name="connsiteX10" fmla="*/ 3694525 w 11165482"/>
              <a:gd name="connsiteY10" fmla="*/ 45719 h 45719"/>
              <a:gd name="connsiteX11" fmla="*/ 0 w 11165482"/>
              <a:gd name="connsiteY11" fmla="*/ 45719 h 45719"/>
              <a:gd name="connsiteX0" fmla="*/ 0 w 11165482"/>
              <a:gd name="connsiteY0" fmla="*/ 0 h 45719"/>
              <a:gd name="connsiteX1" fmla="*/ 3694525 w 11165482"/>
              <a:gd name="connsiteY1" fmla="*/ 0 h 45719"/>
              <a:gd name="connsiteX2" fmla="*/ 6144299 w 11165482"/>
              <a:gd name="connsiteY2" fmla="*/ 0 h 45719"/>
              <a:gd name="connsiteX3" fmla="*/ 8715708 w 11165482"/>
              <a:gd name="connsiteY3" fmla="*/ 0 h 45719"/>
              <a:gd name="connsiteX4" fmla="*/ 11165482 w 11165482"/>
              <a:gd name="connsiteY4" fmla="*/ 0 h 45719"/>
              <a:gd name="connsiteX5" fmla="*/ 11165482 w 11165482"/>
              <a:gd name="connsiteY5" fmla="*/ 45719 h 45719"/>
              <a:gd name="connsiteX6" fmla="*/ 8715708 w 11165482"/>
              <a:gd name="connsiteY6" fmla="*/ 45719 h 45719"/>
              <a:gd name="connsiteX7" fmla="*/ 6144299 w 11165482"/>
              <a:gd name="connsiteY7" fmla="*/ 45719 h 45719"/>
              <a:gd name="connsiteX8" fmla="*/ 5021183 w 11165482"/>
              <a:gd name="connsiteY8" fmla="*/ 45719 h 45719"/>
              <a:gd name="connsiteX9" fmla="*/ 3694525 w 11165482"/>
              <a:gd name="connsiteY9" fmla="*/ 45719 h 45719"/>
              <a:gd name="connsiteX10" fmla="*/ 0 w 11165482"/>
              <a:gd name="connsiteY10" fmla="*/ 45719 h 45719"/>
              <a:gd name="connsiteX11" fmla="*/ 0 w 11165482"/>
              <a:gd name="connsiteY11" fmla="*/ 0 h 45719"/>
              <a:gd name="connsiteX0" fmla="*/ 0 w 11165482"/>
              <a:gd name="connsiteY0" fmla="*/ 0 h 45719"/>
              <a:gd name="connsiteX1" fmla="*/ 3694525 w 11165482"/>
              <a:gd name="connsiteY1" fmla="*/ 0 h 45719"/>
              <a:gd name="connsiteX2" fmla="*/ 6144299 w 11165482"/>
              <a:gd name="connsiteY2" fmla="*/ 0 h 45719"/>
              <a:gd name="connsiteX3" fmla="*/ 8715708 w 11165482"/>
              <a:gd name="connsiteY3" fmla="*/ 0 h 45719"/>
              <a:gd name="connsiteX4" fmla="*/ 11165482 w 11165482"/>
              <a:gd name="connsiteY4" fmla="*/ 0 h 45719"/>
              <a:gd name="connsiteX5" fmla="*/ 11165482 w 11165482"/>
              <a:gd name="connsiteY5" fmla="*/ 45719 h 45719"/>
              <a:gd name="connsiteX6" fmla="*/ 8715708 w 11165482"/>
              <a:gd name="connsiteY6" fmla="*/ 45719 h 45719"/>
              <a:gd name="connsiteX7" fmla="*/ 6144299 w 11165482"/>
              <a:gd name="connsiteY7" fmla="*/ 45719 h 45719"/>
              <a:gd name="connsiteX8" fmla="*/ 5021183 w 11165482"/>
              <a:gd name="connsiteY8" fmla="*/ 45719 h 45719"/>
              <a:gd name="connsiteX9" fmla="*/ 0 w 11165482"/>
              <a:gd name="connsiteY9" fmla="*/ 45719 h 45719"/>
              <a:gd name="connsiteX10" fmla="*/ 0 w 11165482"/>
              <a:gd name="connsiteY10" fmla="*/ 0 h 45719"/>
              <a:gd name="connsiteX0" fmla="*/ 0 w 11165482"/>
              <a:gd name="connsiteY0" fmla="*/ 0 h 45719"/>
              <a:gd name="connsiteX1" fmla="*/ 6144299 w 11165482"/>
              <a:gd name="connsiteY1" fmla="*/ 0 h 45719"/>
              <a:gd name="connsiteX2" fmla="*/ 8715708 w 11165482"/>
              <a:gd name="connsiteY2" fmla="*/ 0 h 45719"/>
              <a:gd name="connsiteX3" fmla="*/ 11165482 w 11165482"/>
              <a:gd name="connsiteY3" fmla="*/ 0 h 45719"/>
              <a:gd name="connsiteX4" fmla="*/ 11165482 w 11165482"/>
              <a:gd name="connsiteY4" fmla="*/ 45719 h 45719"/>
              <a:gd name="connsiteX5" fmla="*/ 8715708 w 11165482"/>
              <a:gd name="connsiteY5" fmla="*/ 45719 h 45719"/>
              <a:gd name="connsiteX6" fmla="*/ 6144299 w 11165482"/>
              <a:gd name="connsiteY6" fmla="*/ 45719 h 45719"/>
              <a:gd name="connsiteX7" fmla="*/ 5021183 w 11165482"/>
              <a:gd name="connsiteY7" fmla="*/ 45719 h 45719"/>
              <a:gd name="connsiteX8" fmla="*/ 0 w 11165482"/>
              <a:gd name="connsiteY8" fmla="*/ 45719 h 45719"/>
              <a:gd name="connsiteX9" fmla="*/ 0 w 11165482"/>
              <a:gd name="connsiteY9" fmla="*/ 0 h 45719"/>
              <a:gd name="connsiteX0" fmla="*/ 0 w 11165482"/>
              <a:gd name="connsiteY0" fmla="*/ 0 h 45719"/>
              <a:gd name="connsiteX1" fmla="*/ 6144299 w 11165482"/>
              <a:gd name="connsiteY1" fmla="*/ 0 h 45719"/>
              <a:gd name="connsiteX2" fmla="*/ 8715708 w 11165482"/>
              <a:gd name="connsiteY2" fmla="*/ 0 h 45719"/>
              <a:gd name="connsiteX3" fmla="*/ 11165482 w 11165482"/>
              <a:gd name="connsiteY3" fmla="*/ 0 h 45719"/>
              <a:gd name="connsiteX4" fmla="*/ 11165482 w 11165482"/>
              <a:gd name="connsiteY4" fmla="*/ 45719 h 45719"/>
              <a:gd name="connsiteX5" fmla="*/ 8715708 w 11165482"/>
              <a:gd name="connsiteY5" fmla="*/ 45719 h 45719"/>
              <a:gd name="connsiteX6" fmla="*/ 5021183 w 11165482"/>
              <a:gd name="connsiteY6" fmla="*/ 45719 h 45719"/>
              <a:gd name="connsiteX7" fmla="*/ 0 w 11165482"/>
              <a:gd name="connsiteY7" fmla="*/ 45719 h 45719"/>
              <a:gd name="connsiteX8" fmla="*/ 0 w 11165482"/>
              <a:gd name="connsiteY8" fmla="*/ 0 h 45719"/>
              <a:gd name="connsiteX0" fmla="*/ 0 w 11165482"/>
              <a:gd name="connsiteY0" fmla="*/ 0 h 45719"/>
              <a:gd name="connsiteX1" fmla="*/ 8715708 w 11165482"/>
              <a:gd name="connsiteY1" fmla="*/ 0 h 45719"/>
              <a:gd name="connsiteX2" fmla="*/ 11165482 w 11165482"/>
              <a:gd name="connsiteY2" fmla="*/ 0 h 45719"/>
              <a:gd name="connsiteX3" fmla="*/ 11165482 w 11165482"/>
              <a:gd name="connsiteY3" fmla="*/ 45719 h 45719"/>
              <a:gd name="connsiteX4" fmla="*/ 8715708 w 11165482"/>
              <a:gd name="connsiteY4" fmla="*/ 45719 h 45719"/>
              <a:gd name="connsiteX5" fmla="*/ 5021183 w 11165482"/>
              <a:gd name="connsiteY5" fmla="*/ 45719 h 45719"/>
              <a:gd name="connsiteX6" fmla="*/ 0 w 11165482"/>
              <a:gd name="connsiteY6" fmla="*/ 45719 h 45719"/>
              <a:gd name="connsiteX7" fmla="*/ 0 w 11165482"/>
              <a:gd name="connsiteY7" fmla="*/ 0 h 45719"/>
              <a:gd name="connsiteX0" fmla="*/ 0 w 11165482"/>
              <a:gd name="connsiteY0" fmla="*/ 0 h 45719"/>
              <a:gd name="connsiteX1" fmla="*/ 8715708 w 11165482"/>
              <a:gd name="connsiteY1" fmla="*/ 0 h 45719"/>
              <a:gd name="connsiteX2" fmla="*/ 11165482 w 11165482"/>
              <a:gd name="connsiteY2" fmla="*/ 0 h 45719"/>
              <a:gd name="connsiteX3" fmla="*/ 11165482 w 11165482"/>
              <a:gd name="connsiteY3" fmla="*/ 45719 h 45719"/>
              <a:gd name="connsiteX4" fmla="*/ 8715708 w 11165482"/>
              <a:gd name="connsiteY4" fmla="*/ 45719 h 45719"/>
              <a:gd name="connsiteX5" fmla="*/ 0 w 11165482"/>
              <a:gd name="connsiteY5" fmla="*/ 45719 h 45719"/>
              <a:gd name="connsiteX6" fmla="*/ 0 w 11165482"/>
              <a:gd name="connsiteY6" fmla="*/ 0 h 45719"/>
              <a:gd name="connsiteX0" fmla="*/ 0 w 11165482"/>
              <a:gd name="connsiteY0" fmla="*/ 0 h 45719"/>
              <a:gd name="connsiteX1" fmla="*/ 8715708 w 11165482"/>
              <a:gd name="connsiteY1" fmla="*/ 0 h 45719"/>
              <a:gd name="connsiteX2" fmla="*/ 11165482 w 11165482"/>
              <a:gd name="connsiteY2" fmla="*/ 0 h 45719"/>
              <a:gd name="connsiteX3" fmla="*/ 11165482 w 11165482"/>
              <a:gd name="connsiteY3" fmla="*/ 45719 h 45719"/>
              <a:gd name="connsiteX4" fmla="*/ 0 w 11165482"/>
              <a:gd name="connsiteY4" fmla="*/ 45719 h 45719"/>
              <a:gd name="connsiteX5" fmla="*/ 0 w 11165482"/>
              <a:gd name="connsiteY5" fmla="*/ 0 h 45719"/>
              <a:gd name="connsiteX0" fmla="*/ 0 w 11165482"/>
              <a:gd name="connsiteY0" fmla="*/ 0 h 45719"/>
              <a:gd name="connsiteX1" fmla="*/ 11165482 w 11165482"/>
              <a:gd name="connsiteY1" fmla="*/ 0 h 45719"/>
              <a:gd name="connsiteX2" fmla="*/ 11165482 w 11165482"/>
              <a:gd name="connsiteY2" fmla="*/ 45719 h 45719"/>
              <a:gd name="connsiteX3" fmla="*/ 0 w 11165482"/>
              <a:gd name="connsiteY3" fmla="*/ 45719 h 45719"/>
              <a:gd name="connsiteX4" fmla="*/ 0 w 11165482"/>
              <a:gd name="connsiteY4" fmla="*/ 0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65482" h="45719">
                <a:moveTo>
                  <a:pt x="0" y="0"/>
                </a:moveTo>
                <a:lnTo>
                  <a:pt x="11165482" y="0"/>
                </a:lnTo>
                <a:lnTo>
                  <a:pt x="11165482" y="45719"/>
                </a:lnTo>
                <a:lnTo>
                  <a:pt x="0" y="45719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02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7EFAAB5-34A3-C2FC-70BA-7720CC8AD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FDD57DDC-2075-7CBD-00B4-0A5FF0991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1D01FFB-1ACD-20E7-BFBF-A59A5F0335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719" b="-1"/>
          <a:stretch>
            <a:fillRect/>
          </a:stretch>
        </p:blipFill>
        <p:spPr>
          <a:xfrm>
            <a:off x="517868" y="657369"/>
            <a:ext cx="11153216" cy="5350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097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45839-376C-4C4D-EB27-651C1C3E4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637741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Allah </a:t>
            </a:r>
            <a:r>
              <a:rPr lang="en-US" sz="3200" dirty="0" err="1"/>
              <a:t>Memperkenalkan</a:t>
            </a:r>
            <a:r>
              <a:rPr lang="en-US" sz="3200" dirty="0"/>
              <a:t> Diri-Nya </a:t>
            </a:r>
            <a:r>
              <a:rPr lang="en-US" sz="3200" dirty="0" err="1"/>
              <a:t>Sejak</a:t>
            </a:r>
            <a:r>
              <a:rPr lang="en-US" sz="3200" dirty="0"/>
              <a:t> Awal</a:t>
            </a:r>
            <a:endParaRPr lang="en-ID" sz="32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0DA5C7B-337D-56B0-0A77-57F7D03FA3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201207"/>
              </p:ext>
            </p:extLst>
          </p:nvPr>
        </p:nvGraphicFramePr>
        <p:xfrm>
          <a:off x="520700" y="1616149"/>
          <a:ext cx="11156950" cy="4729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6236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8" name="Freeform: Shape 3097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99" name="Freeform: Shape 3098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3100" name="Rectangle 3099">
            <a:extLst>
              <a:ext uri="{FF2B5EF4-FFF2-40B4-BE49-F238E27FC236}">
                <a16:creationId xmlns:a16="http://schemas.microsoft.com/office/drawing/2014/main" id="{FAF3766F-DEF3-4802-BB0D-7A18EDD9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01" name="Freeform: Shape 3100">
            <a:extLst>
              <a:ext uri="{FF2B5EF4-FFF2-40B4-BE49-F238E27FC236}">
                <a16:creationId xmlns:a16="http://schemas.microsoft.com/office/drawing/2014/main" id="{DCC11005-BC53-5976-9587-FB0B62EF6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074" name="Picture 2" descr="Tujuh Perkataan Tuhan Yesus - majalahberkat.net">
            <a:extLst>
              <a:ext uri="{FF2B5EF4-FFF2-40B4-BE49-F238E27FC236}">
                <a16:creationId xmlns:a16="http://schemas.microsoft.com/office/drawing/2014/main" id="{75CA8B46-2CE5-7FE8-5682-45B3BA072A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7870" y="1061066"/>
            <a:ext cx="2267860" cy="1322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ECEBE0-0560-04F8-86C1-E79A19375B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868" y="2413070"/>
            <a:ext cx="11153215" cy="319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330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E3199AA-CD51-1234-7863-9820154020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398118"/>
              </p:ext>
            </p:extLst>
          </p:nvPr>
        </p:nvGraphicFramePr>
        <p:xfrm>
          <a:off x="520700" y="1052623"/>
          <a:ext cx="11156950" cy="3625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8568A87-ABEC-8712-9AE4-3696B832B559}"/>
              </a:ext>
            </a:extLst>
          </p:cNvPr>
          <p:cNvSpPr/>
          <p:nvPr/>
        </p:nvSpPr>
        <p:spPr>
          <a:xfrm>
            <a:off x="845140" y="5292356"/>
            <a:ext cx="10501719" cy="102604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Nama </a:t>
            </a:r>
            <a:r>
              <a:rPr lang="en-ID" dirty="0" err="1"/>
              <a:t>Yesus</a:t>
            </a:r>
            <a:r>
              <a:rPr lang="en-ID" dirty="0"/>
              <a:t>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 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Ibrani</a:t>
            </a:r>
            <a:r>
              <a:rPr lang="en-ID" dirty="0"/>
              <a:t>, Yeshua (</a:t>
            </a:r>
            <a:r>
              <a:rPr lang="he-IL" dirty="0"/>
              <a:t>יֵשׁוּעַ), </a:t>
            </a:r>
            <a:r>
              <a:rPr lang="en-ID" dirty="0"/>
              <a:t>yang </a:t>
            </a:r>
            <a:r>
              <a:rPr lang="en-ID" dirty="0" err="1"/>
              <a:t>berarti</a:t>
            </a:r>
            <a:r>
              <a:rPr lang="en-ID" dirty="0"/>
              <a:t> "Yahweh </a:t>
            </a:r>
            <a:r>
              <a:rPr lang="en-ID" dirty="0" err="1"/>
              <a:t>menyelamatkan</a:t>
            </a:r>
            <a:r>
              <a:rPr lang="en-ID" dirty="0"/>
              <a:t>" </a:t>
            </a:r>
            <a:r>
              <a:rPr lang="en-ID" dirty="0" err="1"/>
              <a:t>atau</a:t>
            </a:r>
            <a:r>
              <a:rPr lang="en-ID" dirty="0"/>
              <a:t> "Yahweh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keselamatan</a:t>
            </a:r>
            <a:r>
              <a:rPr lang="en-ID" dirty="0"/>
              <a:t>", kata </a:t>
            </a:r>
            <a:r>
              <a:rPr lang="en-ID" dirty="0" err="1"/>
              <a:t>Kristus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gelar</a:t>
            </a:r>
            <a:r>
              <a:rPr lang="en-ID" dirty="0"/>
              <a:t> yang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Yunani </a:t>
            </a:r>
            <a:r>
              <a:rPr lang="el-GR" dirty="0"/>
              <a:t>Χριστός (</a:t>
            </a:r>
            <a:r>
              <a:rPr lang="en-ID" dirty="0" err="1"/>
              <a:t>Christós</a:t>
            </a:r>
            <a:r>
              <a:rPr lang="en-ID" dirty="0"/>
              <a:t>), </a:t>
            </a:r>
            <a:r>
              <a:rPr lang="en-ID" dirty="0" err="1"/>
              <a:t>terjemahan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Ibrani</a:t>
            </a:r>
            <a:r>
              <a:rPr lang="en-ID" dirty="0"/>
              <a:t> </a:t>
            </a:r>
            <a:r>
              <a:rPr lang="he-IL" dirty="0"/>
              <a:t>מָשִׁיחַ (</a:t>
            </a:r>
            <a:r>
              <a:rPr lang="en-ID" dirty="0" err="1"/>
              <a:t>Meshiakh</a:t>
            </a:r>
            <a:r>
              <a:rPr lang="en-ID" dirty="0"/>
              <a:t>), yang </a:t>
            </a:r>
            <a:r>
              <a:rPr lang="en-ID" dirty="0" err="1"/>
              <a:t>berarti</a:t>
            </a:r>
            <a:r>
              <a:rPr lang="en-ID" dirty="0"/>
              <a:t> "yang </a:t>
            </a:r>
            <a:r>
              <a:rPr lang="en-ID" dirty="0" err="1"/>
              <a:t>diurapi</a:t>
            </a:r>
            <a:r>
              <a:rPr lang="en-ID" dirty="0"/>
              <a:t>" </a:t>
            </a:r>
            <a:r>
              <a:rPr lang="en-ID" dirty="0" err="1"/>
              <a:t>atau</a:t>
            </a:r>
            <a:r>
              <a:rPr lang="en-ID" dirty="0"/>
              <a:t> "Mesias"</a:t>
            </a:r>
          </a:p>
        </p:txBody>
      </p:sp>
    </p:spTree>
    <p:extLst>
      <p:ext uri="{BB962C8B-B14F-4D97-AF65-F5344CB8AC3E}">
        <p14:creationId xmlns:p14="http://schemas.microsoft.com/office/powerpoint/2010/main" val="1760494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EC9F8C-1952-EC2A-B3B0-9EBD1EEC64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7462016"/>
              </p:ext>
            </p:extLst>
          </p:nvPr>
        </p:nvGraphicFramePr>
        <p:xfrm>
          <a:off x="520700" y="1010093"/>
          <a:ext cx="11156950" cy="5335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2606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Freeform: Shape 2054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57" name="Freeform: Shape 205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059" name="Rectangle 2058">
            <a:extLst>
              <a:ext uri="{FF2B5EF4-FFF2-40B4-BE49-F238E27FC236}">
                <a16:creationId xmlns:a16="http://schemas.microsoft.com/office/drawing/2014/main" id="{C71AFC83-43DA-2361-0668-F0E67D9E9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810051-C10D-D185-0964-ECE76405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788" y="966178"/>
            <a:ext cx="4081295" cy="38062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000"/>
              <a:t>Apa yang anda cari dalam hidup ini?</a:t>
            </a:r>
          </a:p>
        </p:txBody>
      </p:sp>
      <p:sp>
        <p:nvSpPr>
          <p:cNvPr id="2061" name="Freeform: Shape 2060">
            <a:extLst>
              <a:ext uri="{FF2B5EF4-FFF2-40B4-BE49-F238E27FC236}">
                <a16:creationId xmlns:a16="http://schemas.microsoft.com/office/drawing/2014/main" id="{F35EA8DD-92F5-E06C-4DEE-B7AB507CC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0" name="Picture 2" descr="Jual Terpong Jarak Jauh 80x100 Terbaru ...">
            <a:extLst>
              <a:ext uri="{FF2B5EF4-FFF2-40B4-BE49-F238E27FC236}">
                <a16:creationId xmlns:a16="http://schemas.microsoft.com/office/drawing/2014/main" id="{F4A2F7D5-3ECF-F00C-BC4B-24068D0B180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77" b="9832"/>
          <a:stretch>
            <a:fillRect/>
          </a:stretch>
        </p:blipFill>
        <p:spPr bwMode="auto">
          <a:xfrm>
            <a:off x="517869" y="965741"/>
            <a:ext cx="6554050" cy="538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233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731A0C-8E9C-7CB9-7933-A95EEFC826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31023"/>
              </p:ext>
            </p:extLst>
          </p:nvPr>
        </p:nvGraphicFramePr>
        <p:xfrm>
          <a:off x="520700" y="751114"/>
          <a:ext cx="11156950" cy="5594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9308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5D7DF-F8FB-F74D-38FD-8ED358658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B7EE9-1747-DF72-B2B2-C1488EEE7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788" y="966178"/>
            <a:ext cx="4081295" cy="38062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000"/>
              <a:t>Apa yang anda cari dalam hidup ini?</a:t>
            </a:r>
          </a:p>
        </p:txBody>
      </p:sp>
      <p:pic>
        <p:nvPicPr>
          <p:cNvPr id="2050" name="Picture 2" descr="Jual Terpong Jarak Jauh 80x100 Terbaru ...">
            <a:extLst>
              <a:ext uri="{FF2B5EF4-FFF2-40B4-BE49-F238E27FC236}">
                <a16:creationId xmlns:a16="http://schemas.microsoft.com/office/drawing/2014/main" id="{483D75E7-8185-5CAB-670B-DB8DA421021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77" b="9832"/>
          <a:stretch>
            <a:fillRect/>
          </a:stretch>
        </p:blipFill>
        <p:spPr bwMode="auto">
          <a:xfrm>
            <a:off x="517869" y="965741"/>
            <a:ext cx="6554050" cy="538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1818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6413F0C-5E72-7B2A-BF01-353D0E3B15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6291991"/>
              </p:ext>
            </p:extLst>
          </p:nvPr>
        </p:nvGraphicFramePr>
        <p:xfrm>
          <a:off x="520700" y="988828"/>
          <a:ext cx="11156950" cy="5356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912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DCFB1-091D-2D43-AB47-D01E1DE2F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265062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highlight>
                  <a:srgbClr val="FFFF00"/>
                </a:highlight>
              </a:rPr>
              <a:t>Keselamatan</a:t>
            </a:r>
            <a:r>
              <a:rPr lang="en-US" sz="3600" dirty="0">
                <a:highlight>
                  <a:srgbClr val="FFFF00"/>
                </a:highlight>
              </a:rPr>
              <a:t> </a:t>
            </a:r>
            <a:r>
              <a:rPr lang="en-US" sz="3600" dirty="0" err="1">
                <a:highlight>
                  <a:srgbClr val="FFFF00"/>
                </a:highlight>
              </a:rPr>
              <a:t>dalam</a:t>
            </a:r>
            <a:r>
              <a:rPr lang="en-US" sz="3600" dirty="0">
                <a:highlight>
                  <a:srgbClr val="FFFF00"/>
                </a:highlight>
              </a:rPr>
              <a:t> Tuhan</a:t>
            </a:r>
            <a:r>
              <a:rPr lang="en-US" sz="3600" dirty="0"/>
              <a:t>: </a:t>
            </a:r>
            <a:r>
              <a:rPr lang="en-US" sz="3600" dirty="0" err="1">
                <a:highlight>
                  <a:srgbClr val="00FF00"/>
                </a:highlight>
              </a:rPr>
              <a:t>Puncak</a:t>
            </a:r>
            <a:r>
              <a:rPr lang="en-US" sz="3600" dirty="0">
                <a:highlight>
                  <a:srgbClr val="00FF00"/>
                </a:highlight>
              </a:rPr>
              <a:t> </a:t>
            </a:r>
            <a:r>
              <a:rPr lang="en-US" sz="3600" dirty="0" err="1">
                <a:highlight>
                  <a:srgbClr val="00FF00"/>
                </a:highlight>
              </a:rPr>
              <a:t>tertinggi</a:t>
            </a:r>
            <a:r>
              <a:rPr lang="en-US" sz="3600" dirty="0">
                <a:highlight>
                  <a:srgbClr val="00FF00"/>
                </a:highlight>
              </a:rPr>
              <a:t> Hidup Orang </a:t>
            </a:r>
            <a:r>
              <a:rPr lang="en-US" sz="3600" dirty="0" err="1">
                <a:highlight>
                  <a:srgbClr val="00FF00"/>
                </a:highlight>
              </a:rPr>
              <a:t>beriman</a:t>
            </a:r>
            <a:r>
              <a:rPr lang="en-US" sz="3600" dirty="0"/>
              <a:t>.</a:t>
            </a:r>
            <a:endParaRPr lang="en-ID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B3EDD63-847F-B166-08E1-84534A3C04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3448110"/>
              </p:ext>
            </p:extLst>
          </p:nvPr>
        </p:nvGraphicFramePr>
        <p:xfrm>
          <a:off x="520700" y="2578100"/>
          <a:ext cx="11156950" cy="376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5DE209F-682C-39A8-AF8D-69DE65A7E27C}"/>
              </a:ext>
            </a:extLst>
          </p:cNvPr>
          <p:cNvSpPr/>
          <p:nvPr/>
        </p:nvSpPr>
        <p:spPr>
          <a:xfrm>
            <a:off x="8155172" y="2371060"/>
            <a:ext cx="3522478" cy="14991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Keselamatan</a:t>
            </a:r>
            <a:r>
              <a:rPr lang="en-US" b="1" dirty="0"/>
              <a:t> </a:t>
            </a:r>
            <a:r>
              <a:rPr lang="en-US" b="1" dirty="0" err="1"/>
              <a:t>berkaitan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pemulihan</a:t>
            </a:r>
            <a:r>
              <a:rPr lang="en-US" b="1" dirty="0"/>
              <a:t>, </a:t>
            </a:r>
            <a:r>
              <a:rPr lang="en-US" b="1" dirty="0" err="1"/>
              <a:t>pembaruan</a:t>
            </a:r>
            <a:r>
              <a:rPr lang="en-US" b="1" dirty="0"/>
              <a:t> dan </a:t>
            </a:r>
            <a:r>
              <a:rPr lang="en-US" b="1" dirty="0" err="1"/>
              <a:t>penebusan</a:t>
            </a:r>
            <a:r>
              <a:rPr lang="en-US" b="1" dirty="0"/>
              <a:t>.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1298956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50236-F04C-0CC1-685D-9635D9E7A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712169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/>
              <a:t>Urutan</a:t>
            </a:r>
            <a:r>
              <a:rPr lang="en-US" sz="3200" dirty="0"/>
              <a:t> </a:t>
            </a:r>
            <a:r>
              <a:rPr lang="en-US" sz="3200" dirty="0" err="1"/>
              <a:t>Keselamatan</a:t>
            </a:r>
            <a:r>
              <a:rPr lang="en-US" sz="3200" dirty="0"/>
              <a:t> (The Way of Salvation)</a:t>
            </a:r>
            <a:endParaRPr lang="en-ID" sz="3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3B995A-3DCB-6B8D-D61B-7AD3E13AB1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7505459"/>
              </p:ext>
            </p:extLst>
          </p:nvPr>
        </p:nvGraphicFramePr>
        <p:xfrm>
          <a:off x="520700" y="1786270"/>
          <a:ext cx="11156950" cy="4558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6279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6C686-14E7-9BE3-5C97-B10519EED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988828"/>
            <a:ext cx="11155680" cy="53571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Bagaimana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IMAN?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IMAN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penerimaan</a:t>
            </a:r>
            <a:r>
              <a:rPr lang="en-US" sz="2800" dirty="0"/>
              <a:t> </a:t>
            </a:r>
            <a:r>
              <a:rPr lang="en-US" sz="2800" dirty="0" err="1"/>
              <a:t>intelektual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doktrin</a:t>
            </a:r>
            <a:r>
              <a:rPr lang="en-US" sz="2800" dirty="0"/>
              <a:t> </a:t>
            </a:r>
            <a:r>
              <a:rPr lang="en-US" sz="2800" dirty="0" err="1"/>
              <a:t>Gereja</a:t>
            </a:r>
            <a:r>
              <a:rPr lang="en-US" sz="2800" dirty="0"/>
              <a:t> dan </a:t>
            </a:r>
            <a:r>
              <a:rPr lang="en-US" sz="2800" dirty="0" err="1"/>
              <a:t>menerima</a:t>
            </a:r>
            <a:r>
              <a:rPr lang="en-US" sz="2800" dirty="0"/>
              <a:t> </a:t>
            </a:r>
            <a:r>
              <a:rPr lang="en-US" sz="2800" dirty="0" err="1"/>
              <a:t>kuasa</a:t>
            </a:r>
            <a:r>
              <a:rPr lang="en-US" sz="2800" dirty="0"/>
              <a:t> </a:t>
            </a:r>
            <a:r>
              <a:rPr lang="en-US" sz="2800" dirty="0" err="1"/>
              <a:t>pembenarannya</a:t>
            </a:r>
            <a:r>
              <a:rPr lang="en-US" sz="2800" dirty="0"/>
              <a:t> </a:t>
            </a:r>
            <a:r>
              <a:rPr lang="en-US" sz="2800" dirty="0" err="1"/>
              <a:t>melalaui</a:t>
            </a:r>
            <a:r>
              <a:rPr lang="en-US" sz="2800" dirty="0"/>
              <a:t> </a:t>
            </a:r>
            <a:r>
              <a:rPr lang="en-US" sz="2800" dirty="0" err="1"/>
              <a:t>kasih</a:t>
            </a:r>
            <a:r>
              <a:rPr lang="en-US" sz="2800" dirty="0"/>
              <a:t> yang </a:t>
            </a:r>
            <a:r>
              <a:rPr lang="en-US" sz="2800" dirty="0" err="1"/>
              <a:t>dicurahkan</a:t>
            </a:r>
            <a:r>
              <a:rPr lang="en-US" sz="2800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gratia </a:t>
            </a:r>
            <a:r>
              <a:rPr lang="en-US" sz="2800" b="1" dirty="0" err="1"/>
              <a:t>infusa</a:t>
            </a:r>
            <a:r>
              <a:rPr lang="en-US" sz="2800" dirty="0"/>
              <a:t> (fides </a:t>
            </a:r>
            <a:r>
              <a:rPr lang="en-US" sz="2800" dirty="0" err="1"/>
              <a:t>caritate</a:t>
            </a:r>
            <a:r>
              <a:rPr lang="en-US" sz="2800" dirty="0"/>
              <a:t> forma).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Iman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iman</a:t>
            </a:r>
            <a:r>
              <a:rPr lang="en-US" sz="2800" dirty="0"/>
              <a:t> yang </a:t>
            </a:r>
            <a:r>
              <a:rPr lang="en-US" sz="2800" dirty="0" err="1"/>
              <a:t>membenarkan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pengertian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iman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dan </a:t>
            </a:r>
            <a:r>
              <a:rPr lang="en-US" sz="2800" dirty="0" err="1"/>
              <a:t>akar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pembenaran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yang </a:t>
            </a:r>
            <a:r>
              <a:rPr lang="en-US" sz="2800" dirty="0" err="1"/>
              <a:t>pertama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persiapan</a:t>
            </a:r>
            <a:r>
              <a:rPr lang="en-US" sz="2800" dirty="0"/>
              <a:t> di </a:t>
            </a:r>
            <a:r>
              <a:rPr lang="en-US" sz="2800" dirty="0" err="1"/>
              <a:t>atas</a:t>
            </a:r>
            <a:r>
              <a:rPr lang="en-US" sz="2800" dirty="0"/>
              <a:t>.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115339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EC38958-9A69-239A-BA79-2AEC73345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Graphic 4" descr="Address Book outline">
            <a:extLst>
              <a:ext uri="{FF2B5EF4-FFF2-40B4-BE49-F238E27FC236}">
                <a16:creationId xmlns:a16="http://schemas.microsoft.com/office/drawing/2014/main" id="{17711248-75AC-2316-DB04-FA5F2840A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7867" y="947138"/>
            <a:ext cx="2799491" cy="4959823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EC109E5-0396-8968-4F42-DFEC28036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58484" y="508090"/>
            <a:ext cx="5513832" cy="149279"/>
          </a:xfrm>
          <a:custGeom>
            <a:avLst/>
            <a:gdLst>
              <a:gd name="connsiteX0" fmla="*/ 0 w 6090847"/>
              <a:gd name="connsiteY0" fmla="*/ 0 h 149279"/>
              <a:gd name="connsiteX1" fmla="*/ 6090847 w 6090847"/>
              <a:gd name="connsiteY1" fmla="*/ 0 h 149279"/>
              <a:gd name="connsiteX2" fmla="*/ 6090847 w 6090847"/>
              <a:gd name="connsiteY2" fmla="*/ 149279 h 149279"/>
              <a:gd name="connsiteX3" fmla="*/ 0 w 6090847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0847" h="149279">
                <a:moveTo>
                  <a:pt x="0" y="0"/>
                </a:moveTo>
                <a:lnTo>
                  <a:pt x="6090847" y="0"/>
                </a:lnTo>
                <a:lnTo>
                  <a:pt x="6090847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82ED5-C23B-4F4C-9E38-8F7AA8682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1907" y="829340"/>
            <a:ext cx="8105837" cy="551659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</a:pPr>
            <a:r>
              <a:rPr lang="en-ID" b="1" dirty="0"/>
              <a:t>Fides </a:t>
            </a:r>
            <a:r>
              <a:rPr lang="en-ID" b="1" dirty="0" err="1"/>
              <a:t>caritate</a:t>
            </a:r>
            <a:r>
              <a:rPr lang="en-ID" b="1" dirty="0"/>
              <a:t> </a:t>
            </a:r>
            <a:r>
              <a:rPr lang="en-ID" b="1" dirty="0" err="1"/>
              <a:t>formata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istilah</a:t>
            </a:r>
            <a:r>
              <a:rPr lang="en-ID" dirty="0"/>
              <a:t> </a:t>
            </a:r>
            <a:r>
              <a:rPr lang="en-ID" dirty="0" err="1"/>
              <a:t>teologis</a:t>
            </a:r>
            <a:r>
              <a:rPr lang="en-ID" dirty="0"/>
              <a:t> Latin yang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b="1" dirty="0"/>
              <a:t>"</a:t>
            </a:r>
            <a:r>
              <a:rPr lang="en-ID" b="1" dirty="0" err="1"/>
              <a:t>iman</a:t>
            </a:r>
            <a:r>
              <a:rPr lang="en-ID" b="1" dirty="0"/>
              <a:t> yang </a:t>
            </a:r>
            <a:r>
              <a:rPr lang="en-ID" b="1" dirty="0" err="1"/>
              <a:t>dibentuk</a:t>
            </a:r>
            <a:r>
              <a:rPr lang="en-ID" b="1" dirty="0"/>
              <a:t> oleh </a:t>
            </a:r>
            <a:r>
              <a:rPr lang="en-ID" b="1" dirty="0" err="1"/>
              <a:t>kasih</a:t>
            </a:r>
            <a:r>
              <a:rPr lang="en-ID" b="1" dirty="0"/>
              <a:t>"</a:t>
            </a:r>
            <a:r>
              <a:rPr lang="en-ID" dirty="0"/>
              <a:t>. Ini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teologi</a:t>
            </a:r>
            <a:r>
              <a:rPr lang="en-ID" dirty="0"/>
              <a:t> </a:t>
            </a:r>
            <a:r>
              <a:rPr lang="en-ID" dirty="0" err="1"/>
              <a:t>Katolik</a:t>
            </a:r>
            <a:r>
              <a:rPr lang="en-ID" dirty="0"/>
              <a:t>, </a:t>
            </a:r>
            <a:r>
              <a:rPr lang="en-ID" dirty="0" err="1"/>
              <a:t>khususnya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diskusi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b="1" dirty="0" err="1"/>
              <a:t>justifikasi</a:t>
            </a:r>
            <a:r>
              <a:rPr lang="en-ID" dirty="0"/>
              <a:t>—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dibenarkan</a:t>
            </a:r>
            <a:r>
              <a:rPr lang="en-ID" dirty="0"/>
              <a:t> di </a:t>
            </a:r>
            <a:r>
              <a:rPr lang="en-ID" dirty="0" err="1"/>
              <a:t>hadapan</a:t>
            </a:r>
            <a:r>
              <a:rPr lang="en-ID" dirty="0"/>
              <a:t> Allah.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dan </a:t>
            </a:r>
            <a:r>
              <a:rPr lang="en-ID" dirty="0" err="1"/>
              <a:t>Konteks</a:t>
            </a:r>
            <a:endParaRPr lang="en-ID" dirty="0"/>
          </a:p>
          <a:p>
            <a:pPr>
              <a:lnSpc>
                <a:spcPct val="100000"/>
              </a:lnSpc>
            </a:pPr>
            <a:r>
              <a:rPr lang="en-ID" b="1" dirty="0"/>
              <a:t>Fides</a:t>
            </a:r>
            <a:r>
              <a:rPr lang="en-ID" dirty="0"/>
              <a:t> = </a:t>
            </a:r>
            <a:r>
              <a:rPr lang="en-ID" dirty="0" err="1"/>
              <a:t>iman</a:t>
            </a:r>
            <a:endParaRPr lang="en-ID" dirty="0"/>
          </a:p>
          <a:p>
            <a:pPr>
              <a:lnSpc>
                <a:spcPct val="100000"/>
              </a:lnSpc>
            </a:pPr>
            <a:r>
              <a:rPr lang="en-ID" b="1" dirty="0" err="1"/>
              <a:t>Caritate</a:t>
            </a:r>
            <a:r>
              <a:rPr lang="en-ID" dirty="0"/>
              <a:t> = oleh </a:t>
            </a:r>
            <a:r>
              <a:rPr lang="en-ID" dirty="0" err="1"/>
              <a:t>kasih</a:t>
            </a:r>
            <a:r>
              <a:rPr lang="en-ID" dirty="0"/>
              <a:t> (charity/agape)</a:t>
            </a:r>
          </a:p>
          <a:p>
            <a:pPr>
              <a:lnSpc>
                <a:spcPct val="100000"/>
              </a:lnSpc>
            </a:pPr>
            <a:r>
              <a:rPr lang="en-ID" b="1" dirty="0" err="1"/>
              <a:t>Formata</a:t>
            </a:r>
            <a:r>
              <a:rPr lang="en-ID" dirty="0"/>
              <a:t> = yang </a:t>
            </a:r>
            <a:r>
              <a:rPr lang="en-ID" dirty="0" err="1"/>
              <a:t>dibentuk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bentuk</a:t>
            </a:r>
            <a:endParaRPr lang="en-ID" dirty="0"/>
          </a:p>
          <a:p>
            <a:pPr marL="0" indent="0">
              <a:lnSpc>
                <a:spcPct val="100000"/>
              </a:lnSpc>
              <a:buNone/>
            </a:pPr>
            <a:r>
              <a:rPr lang="en-ID" dirty="0"/>
              <a:t>Jadi, </a:t>
            </a:r>
            <a:r>
              <a:rPr lang="en-ID" i="1" dirty="0"/>
              <a:t>fides </a:t>
            </a:r>
            <a:r>
              <a:rPr lang="en-ID" i="1" dirty="0" err="1"/>
              <a:t>caritate</a:t>
            </a:r>
            <a:r>
              <a:rPr lang="en-ID" i="1" dirty="0"/>
              <a:t> </a:t>
            </a:r>
            <a:r>
              <a:rPr lang="en-ID" i="1" dirty="0" err="1"/>
              <a:t>formata</a:t>
            </a:r>
            <a:r>
              <a:rPr lang="en-ID" dirty="0"/>
              <a:t> </a:t>
            </a:r>
            <a:r>
              <a:rPr lang="en-ID" dirty="0" err="1"/>
              <a:t>merujuk</a:t>
            </a:r>
            <a:r>
              <a:rPr lang="en-ID" dirty="0"/>
              <a:t> pada </a:t>
            </a:r>
            <a:r>
              <a:rPr lang="en-ID" b="1" dirty="0" err="1"/>
              <a:t>iman</a:t>
            </a:r>
            <a:r>
              <a:rPr lang="en-ID" b="1" dirty="0"/>
              <a:t> yang </a:t>
            </a:r>
            <a:r>
              <a:rPr lang="en-ID" b="1" dirty="0" err="1"/>
              <a:t>bukan</a:t>
            </a:r>
            <a:r>
              <a:rPr lang="en-ID" b="1" dirty="0"/>
              <a:t> </a:t>
            </a:r>
            <a:r>
              <a:rPr lang="en-ID" b="1" dirty="0" err="1"/>
              <a:t>hanya</a:t>
            </a:r>
            <a:r>
              <a:rPr lang="en-ID" b="1" dirty="0"/>
              <a:t> </a:t>
            </a:r>
            <a:r>
              <a:rPr lang="en-ID" b="1" dirty="0" err="1"/>
              <a:t>percaya</a:t>
            </a:r>
            <a:r>
              <a:rPr lang="en-ID" b="1" dirty="0"/>
              <a:t> </a:t>
            </a:r>
            <a:r>
              <a:rPr lang="en-ID" b="1" dirty="0" err="1"/>
              <a:t>secara</a:t>
            </a:r>
            <a:r>
              <a:rPr lang="en-ID" b="1" dirty="0"/>
              <a:t> </a:t>
            </a:r>
            <a:r>
              <a:rPr lang="en-ID" b="1" dirty="0" err="1"/>
              <a:t>intelektual</a:t>
            </a:r>
            <a:r>
              <a:rPr lang="en-ID" b="1" dirty="0"/>
              <a:t>, </a:t>
            </a:r>
            <a:r>
              <a:rPr lang="en-ID" b="1" dirty="0" err="1"/>
              <a:t>tetapi</a:t>
            </a:r>
            <a:r>
              <a:rPr lang="en-ID" b="1" dirty="0"/>
              <a:t> juga </a:t>
            </a:r>
            <a:r>
              <a:rPr lang="en-ID" b="1" dirty="0" err="1"/>
              <a:t>dihidupi</a:t>
            </a:r>
            <a:r>
              <a:rPr lang="en-ID" b="1" dirty="0"/>
              <a:t> dan </a:t>
            </a:r>
            <a:r>
              <a:rPr lang="en-ID" b="1" dirty="0" err="1"/>
              <a:t>diaktifkan</a:t>
            </a:r>
            <a:r>
              <a:rPr lang="en-ID" b="1" dirty="0"/>
              <a:t> oleh </a:t>
            </a:r>
            <a:r>
              <a:rPr lang="en-ID" b="1" dirty="0" err="1"/>
              <a:t>kasih</a:t>
            </a:r>
            <a:r>
              <a:rPr lang="en-ID" dirty="0"/>
              <a:t>. Dalam </a:t>
            </a: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dirty="0" err="1"/>
              <a:t>Katolik</a:t>
            </a:r>
            <a:r>
              <a:rPr lang="en-ID" dirty="0"/>
              <a:t>, </a:t>
            </a:r>
            <a:r>
              <a:rPr lang="en-ID" dirty="0" err="1"/>
              <a:t>iman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iman</a:t>
            </a:r>
            <a:r>
              <a:rPr lang="en-ID" b="1" dirty="0"/>
              <a:t> yang </a:t>
            </a:r>
            <a:r>
              <a:rPr lang="en-ID" b="1" dirty="0" err="1"/>
              <a:t>menyelamatkan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kasih</a:t>
            </a:r>
            <a:r>
              <a:rPr lang="en-ID" dirty="0"/>
              <a:t> </a:t>
            </a:r>
            <a:r>
              <a:rPr lang="en-ID" dirty="0" err="1"/>
              <a:t>menjadikannya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dan </a:t>
            </a:r>
            <a:r>
              <a:rPr lang="en-ID" dirty="0" err="1"/>
              <a:t>berbuah</a:t>
            </a:r>
            <a:r>
              <a:rPr lang="en-ID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ID" b="1" dirty="0" err="1"/>
              <a:t>Perbandingan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"Sola Fide"</a:t>
            </a:r>
          </a:p>
          <a:p>
            <a:pPr>
              <a:lnSpc>
                <a:spcPct val="100000"/>
              </a:lnSpc>
            </a:pPr>
            <a:r>
              <a:rPr lang="en-ID" dirty="0"/>
              <a:t>Dalam </a:t>
            </a:r>
            <a:r>
              <a:rPr lang="en-ID" dirty="0" err="1"/>
              <a:t>tradisi</a:t>
            </a:r>
            <a:r>
              <a:rPr lang="en-ID" dirty="0"/>
              <a:t> </a:t>
            </a:r>
            <a:r>
              <a:rPr lang="en-ID" b="1" dirty="0" err="1"/>
              <a:t>Protestan</a:t>
            </a:r>
            <a:r>
              <a:rPr lang="en-ID" dirty="0"/>
              <a:t>, </a:t>
            </a:r>
            <a:r>
              <a:rPr lang="en-ID" dirty="0" err="1"/>
              <a:t>terutama</a:t>
            </a:r>
            <a:r>
              <a:rPr lang="en-ID" dirty="0"/>
              <a:t> Lutheran,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istilah</a:t>
            </a:r>
            <a:r>
              <a:rPr lang="en-ID" dirty="0"/>
              <a:t> </a:t>
            </a:r>
            <a:r>
              <a:rPr lang="en-ID" b="1" dirty="0"/>
              <a:t>sola fide</a:t>
            </a:r>
            <a:r>
              <a:rPr lang="en-ID" dirty="0"/>
              <a:t>—"</a:t>
            </a:r>
            <a:r>
              <a:rPr lang="en-ID" dirty="0" err="1"/>
              <a:t>iman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" </a:t>
            </a:r>
            <a:r>
              <a:rPr lang="en-ID" dirty="0" err="1"/>
              <a:t>cukup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justifikasi</a:t>
            </a:r>
            <a:r>
              <a:rPr lang="en-ID" dirty="0"/>
              <a:t>.</a:t>
            </a:r>
          </a:p>
          <a:p>
            <a:pPr>
              <a:lnSpc>
                <a:spcPct val="100000"/>
              </a:lnSpc>
            </a:pP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tradisi</a:t>
            </a:r>
            <a:r>
              <a:rPr lang="en-ID" dirty="0"/>
              <a:t> </a:t>
            </a:r>
            <a:r>
              <a:rPr lang="en-ID" b="1" dirty="0" err="1"/>
              <a:t>Katolik</a:t>
            </a:r>
            <a:r>
              <a:rPr lang="en-ID" dirty="0"/>
              <a:t>, </a:t>
            </a:r>
            <a:r>
              <a:rPr lang="en-ID" dirty="0" err="1"/>
              <a:t>iman</a:t>
            </a:r>
            <a:r>
              <a:rPr lang="en-ID" dirty="0"/>
              <a:t> yang </a:t>
            </a:r>
            <a:r>
              <a:rPr lang="en-ID" dirty="0" err="1"/>
              <a:t>menyelamatkan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b="1" dirty="0" err="1"/>
              <a:t>dibentuk</a:t>
            </a:r>
            <a:r>
              <a:rPr lang="en-ID" b="1" dirty="0"/>
              <a:t> oleh </a:t>
            </a:r>
            <a:r>
              <a:rPr lang="en-ID" b="1" dirty="0" err="1"/>
              <a:t>kasih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i="1" dirty="0"/>
              <a:t>fides </a:t>
            </a:r>
            <a:r>
              <a:rPr lang="en-ID" i="1" dirty="0" err="1"/>
              <a:t>caritate</a:t>
            </a:r>
            <a:r>
              <a:rPr lang="en-ID" i="1" dirty="0"/>
              <a:t> </a:t>
            </a:r>
            <a:r>
              <a:rPr lang="en-ID" i="1" dirty="0" err="1"/>
              <a:t>formata</a:t>
            </a:r>
            <a:r>
              <a:rPr lang="en-ID" dirty="0"/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ID" dirty="0"/>
              <a:t> Thomas Aquinas </a:t>
            </a:r>
            <a:r>
              <a:rPr lang="en-ID" dirty="0" err="1"/>
              <a:t>dMenurut</a:t>
            </a:r>
            <a:r>
              <a:rPr lang="en-ID" dirty="0"/>
              <a:t> Thomas Aquinas, </a:t>
            </a:r>
            <a:r>
              <a:rPr lang="en-ID" dirty="0" err="1"/>
              <a:t>iman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kasih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iman</a:t>
            </a:r>
            <a:r>
              <a:rPr lang="en-ID" b="1" dirty="0"/>
              <a:t> </a:t>
            </a:r>
            <a:r>
              <a:rPr lang="en-ID" b="1" dirty="0" err="1"/>
              <a:t>mati</a:t>
            </a:r>
            <a:r>
              <a:rPr lang="en-ID" dirty="0"/>
              <a:t>.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menekankan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kasih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yang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moral dan spiritual pada </a:t>
            </a:r>
            <a:r>
              <a:rPr lang="en-ID" dirty="0" err="1"/>
              <a:t>iman</a:t>
            </a:r>
            <a:r>
              <a:rPr lang="en-ID" dirty="0"/>
              <a:t>.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kasih</a:t>
            </a:r>
            <a:r>
              <a:rPr lang="en-ID" dirty="0"/>
              <a:t>, </a:t>
            </a:r>
            <a:r>
              <a:rPr lang="en-ID" dirty="0" err="1"/>
              <a:t>iman</a:t>
            </a:r>
            <a:r>
              <a:rPr lang="en-ID" dirty="0"/>
              <a:t> </a:t>
            </a:r>
            <a:r>
              <a:rPr lang="en-ID" dirty="0" err="1"/>
              <a:t>hanyalah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relasi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Allah.</a:t>
            </a:r>
          </a:p>
          <a:p>
            <a:pPr>
              <a:lnSpc>
                <a:spcPct val="100000"/>
              </a:lnSpc>
            </a:pPr>
            <a:endParaRPr lang="en-ID" sz="900" dirty="0"/>
          </a:p>
          <a:p>
            <a:pPr marL="0" indent="0">
              <a:lnSpc>
                <a:spcPct val="100000"/>
              </a:lnSpc>
              <a:buNone/>
            </a:pPr>
            <a:endParaRPr lang="en-ID" sz="900" dirty="0"/>
          </a:p>
        </p:txBody>
      </p:sp>
    </p:spTree>
    <p:extLst>
      <p:ext uri="{BB962C8B-B14F-4D97-AF65-F5344CB8AC3E}">
        <p14:creationId xmlns:p14="http://schemas.microsoft.com/office/powerpoint/2010/main" val="2837649942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433</Words>
  <Application>Microsoft Office PowerPoint</Application>
  <PresentationFormat>Widescreen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Bierstadt</vt:lpstr>
      <vt:lpstr>Wingdings</vt:lpstr>
      <vt:lpstr>GestaltVTI</vt:lpstr>
      <vt:lpstr>Keselamatan dan Tuhan Yesus Kristus</vt:lpstr>
      <vt:lpstr>Apa yang anda cari dalam hidup ini?</vt:lpstr>
      <vt:lpstr>PowerPoint Presentation</vt:lpstr>
      <vt:lpstr>Apa yang anda cari dalam hidup ini?</vt:lpstr>
      <vt:lpstr>PowerPoint Presentation</vt:lpstr>
      <vt:lpstr>Keselamatan dalam Tuhan: Puncak tertinggi Hidup Orang beriman.</vt:lpstr>
      <vt:lpstr>Urutan Keselamatan (The Way of Salvation)</vt:lpstr>
      <vt:lpstr>PowerPoint Presentation</vt:lpstr>
      <vt:lpstr>PowerPoint Presentation</vt:lpstr>
      <vt:lpstr>PowerPoint Presentation</vt:lpstr>
      <vt:lpstr>Allah Memperkenalkan Diri-Nya Sejak Awal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Yuvensius Pangkus Madaang</dc:creator>
  <cp:lastModifiedBy>Yuvensius Pangkus Madaang</cp:lastModifiedBy>
  <cp:revision>2</cp:revision>
  <dcterms:created xsi:type="dcterms:W3CDTF">2025-09-26T01:03:11Z</dcterms:created>
  <dcterms:modified xsi:type="dcterms:W3CDTF">2025-09-26T04:52:38Z</dcterms:modified>
</cp:coreProperties>
</file>